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65" r:id="rId2"/>
    <p:sldId id="267" r:id="rId3"/>
    <p:sldId id="334" r:id="rId4"/>
    <p:sldId id="322" r:id="rId5"/>
    <p:sldId id="305" r:id="rId6"/>
    <p:sldId id="335" r:id="rId7"/>
    <p:sldId id="336" r:id="rId8"/>
    <p:sldId id="326" r:id="rId9"/>
    <p:sldId id="333" r:id="rId10"/>
    <p:sldId id="337" r:id="rId11"/>
    <p:sldId id="296" r:id="rId12"/>
  </p:sldIdLst>
  <p:sldSz cx="9906000" cy="6858000" type="A4"/>
  <p:notesSz cx="6797675" cy="9926638"/>
  <p:embeddedFontLst>
    <p:embeddedFont>
      <p:font typeface="맑은 고딕" panose="020B0503020000020004" pitchFamily="50" charset="-127"/>
      <p:regular r:id="rId14"/>
      <p:bold r:id="rId15"/>
    </p:embeddedFont>
    <p:embeddedFont>
      <p:font typeface="나눔고딕 ExtraBold" panose="020D0904000000000000" pitchFamily="50" charset="-127"/>
      <p:bold r:id="rId16"/>
    </p:embeddedFont>
    <p:embeddedFont>
      <p:font typeface="나눔고딕" panose="020D0604000000000000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18" userDrawn="1">
          <p15:clr>
            <a:srgbClr val="A4A3A4"/>
          </p15:clr>
        </p15:guide>
        <p15:guide id="2" pos="353" userDrawn="1">
          <p15:clr>
            <a:srgbClr val="A4A3A4"/>
          </p15:clr>
        </p15:guide>
        <p15:guide id="4" orient="horz" pos="3884" userDrawn="1">
          <p15:clr>
            <a:srgbClr val="A4A3A4"/>
          </p15:clr>
        </p15:guide>
        <p15:guide id="6" pos="580" userDrawn="1">
          <p15:clr>
            <a:srgbClr val="A4A3A4"/>
          </p15:clr>
        </p15:guide>
        <p15:guide id="7" pos="5887" userDrawn="1">
          <p15:clr>
            <a:srgbClr val="A4A3A4"/>
          </p15:clr>
        </p15:guide>
        <p15:guide id="8" orient="horz" pos="255" userDrawn="1">
          <p15:clr>
            <a:srgbClr val="A4A3A4"/>
          </p15:clr>
        </p15:guide>
        <p15:guide id="9" orient="horz" pos="3748" userDrawn="1">
          <p15:clr>
            <a:srgbClr val="A4A3A4"/>
          </p15:clr>
        </p15:guide>
        <p15:guide id="10" orient="horz" pos="890" userDrawn="1">
          <p15:clr>
            <a:srgbClr val="A4A3A4"/>
          </p15:clr>
        </p15:guide>
        <p15:guide id="11" orient="horz" pos="1117" userDrawn="1">
          <p15:clr>
            <a:srgbClr val="A4A3A4"/>
          </p15:clr>
        </p15:guide>
        <p15:guide id="12" orient="horz" pos="1344" userDrawn="1">
          <p15:clr>
            <a:srgbClr val="A4A3A4"/>
          </p15:clr>
        </p15:guide>
        <p15:guide id="13" pos="56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D1C4"/>
    <a:srgbClr val="59A189"/>
    <a:srgbClr val="D4E872"/>
    <a:srgbClr val="E1EF9B"/>
    <a:srgbClr val="BFDD2B"/>
    <a:srgbClr val="63A85B"/>
    <a:srgbClr val="7B2D2D"/>
    <a:srgbClr val="1FBADF"/>
    <a:srgbClr val="3567D7"/>
    <a:srgbClr val="CFF1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125" d="100"/>
          <a:sy n="125" d="100"/>
        </p:scale>
        <p:origin x="894" y="-282"/>
      </p:cViewPr>
      <p:guideLst>
        <p:guide orient="horz" pos="618"/>
        <p:guide pos="353"/>
        <p:guide orient="horz" pos="3884"/>
        <p:guide pos="580"/>
        <p:guide pos="5887"/>
        <p:guide orient="horz" pos="255"/>
        <p:guide orient="horz" pos="3748"/>
        <p:guide orient="horz" pos="890"/>
        <p:guide orient="horz" pos="1117"/>
        <p:guide orient="horz" pos="1344"/>
        <p:guide pos="56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0" d="100"/>
          <a:sy n="60" d="100"/>
        </p:scale>
        <p:origin x="33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image5.jpe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2BD91-A507-4C89-9D41-5A733E70D2FB}" type="datetimeFigureOut">
              <a:rPr lang="ko-KR" altLang="en-US" smtClean="0"/>
              <a:t>2021-04-23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525EE-4C97-4A36-91B7-2FF04F9666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4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7833320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/>
          <p:cNvSpPr/>
          <p:nvPr userDrawn="1"/>
        </p:nvSpPr>
        <p:spPr>
          <a:xfrm>
            <a:off x="1381100" y="63162"/>
            <a:ext cx="4165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9" name="그룹 8"/>
          <p:cNvGrpSpPr/>
          <p:nvPr userDrawn="1"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0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2" name="TextBox 11"/>
          <p:cNvSpPr txBox="1"/>
          <p:nvPr userDrawn="1"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1381100" y="12893"/>
            <a:ext cx="2768733" cy="630025"/>
            <a:chOff x="1381100" y="12893"/>
            <a:chExt cx="2768733" cy="630025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1381100" y="71438"/>
              <a:ext cx="213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6" name="그룹 15"/>
            <p:cNvGrpSpPr/>
            <p:nvPr/>
          </p:nvGrpSpPr>
          <p:grpSpPr>
            <a:xfrm>
              <a:off x="3006825" y="12893"/>
              <a:ext cx="1143008" cy="630025"/>
              <a:chOff x="3409731" y="12893"/>
              <a:chExt cx="1143008" cy="630025"/>
            </a:xfrm>
          </p:grpSpPr>
          <p:pic>
            <p:nvPicPr>
              <p:cNvPr id="17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695483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8" name="직사각형 17"/>
              <p:cNvSpPr/>
              <p:nvPr/>
            </p:nvSpPr>
            <p:spPr>
              <a:xfrm>
                <a:off x="3409731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75E2-8BC1-4627-99B8-4991E820B6DD}" type="datetimeFigureOut">
              <a:rPr lang="ko-KR" altLang="en-US" smtClean="0"/>
              <a:pPr/>
              <a:t>2021-04-23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C75E2-8BC1-4627-99B8-4991E820B6DD}" type="datetimeFigureOut">
              <a:rPr lang="ko-KR" altLang="en-US" smtClean="0"/>
              <a:pPr/>
              <a:t>2021-04-23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0080A-0838-48B4-8445-CC81EC7FB6C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5" Type="http://schemas.openxmlformats.org/officeDocument/2006/relationships/slide" Target="slide5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slide" Target="slide5.xml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slide" Target="slide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slide" Target="slide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slide" Target="slide9.xml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slide" Target="slide9.xml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slide" Target="slide9.xml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slide" Target="slide9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slide" Target="slide9.xml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slide" Target="slide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33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4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5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6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881034" y="1454490"/>
            <a:ext cx="3927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이번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40" name="그룹 139"/>
          <p:cNvGrpSpPr/>
          <p:nvPr/>
        </p:nvGrpSpPr>
        <p:grpSpPr>
          <a:xfrm>
            <a:off x="8916985" y="6192000"/>
            <a:ext cx="428628" cy="428628"/>
            <a:chOff x="6701949" y="6250801"/>
            <a:chExt cx="428628" cy="428628"/>
          </a:xfrm>
        </p:grpSpPr>
        <p:sp>
          <p:nvSpPr>
            <p:cNvPr id="144" name="타원 143"/>
            <p:cNvSpPr/>
            <p:nvPr/>
          </p:nvSpPr>
          <p:spPr>
            <a:xfrm>
              <a:off x="6701949" y="6250801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5" name="이등변 삼각형 144">
              <a:hlinkClick r:id="" action="ppaction://hlinkshowjump?jump=nextslide"/>
            </p:cNvPr>
            <p:cNvSpPr/>
            <p:nvPr/>
          </p:nvSpPr>
          <p:spPr>
            <a:xfrm rot="5400000">
              <a:off x="6822297" y="6393677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1050127" y="2136699"/>
            <a:ext cx="2572441" cy="2584603"/>
            <a:chOff x="1050127" y="2136699"/>
            <a:chExt cx="2572441" cy="2584603"/>
          </a:xfrm>
        </p:grpSpPr>
        <p:grpSp>
          <p:nvGrpSpPr>
            <p:cNvPr id="65" name="Group 851"/>
            <p:cNvGrpSpPr>
              <a:grpSpLocks noChangeAspect="1"/>
            </p:cNvGrpSpPr>
            <p:nvPr/>
          </p:nvGrpSpPr>
          <p:grpSpPr bwMode="auto">
            <a:xfrm>
              <a:off x="1300503" y="2390775"/>
              <a:ext cx="2071688" cy="2076450"/>
              <a:chOff x="810" y="1572"/>
              <a:chExt cx="1305" cy="1308"/>
            </a:xfrm>
          </p:grpSpPr>
          <p:sp>
            <p:nvSpPr>
              <p:cNvPr id="73" name="AutoShape 850"/>
              <p:cNvSpPr>
                <a:spLocks noChangeAspect="1" noChangeArrowheads="1" noTextEdit="1"/>
              </p:cNvSpPr>
              <p:nvPr/>
            </p:nvSpPr>
            <p:spPr bwMode="auto">
              <a:xfrm>
                <a:off x="810" y="1572"/>
                <a:ext cx="1305" cy="13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4" name="Freeform 853"/>
              <p:cNvSpPr>
                <a:spLocks/>
              </p:cNvSpPr>
              <p:nvPr/>
            </p:nvSpPr>
            <p:spPr bwMode="auto">
              <a:xfrm>
                <a:off x="990" y="1576"/>
                <a:ext cx="1121" cy="1124"/>
              </a:xfrm>
              <a:custGeom>
                <a:avLst/>
                <a:gdLst/>
                <a:ahLst/>
                <a:cxnLst>
                  <a:cxn ang="0">
                    <a:pos x="470" y="0"/>
                  </a:cxn>
                  <a:cxn ang="0">
                    <a:pos x="510" y="2"/>
                  </a:cxn>
                  <a:cxn ang="0">
                    <a:pos x="549" y="5"/>
                  </a:cxn>
                  <a:cxn ang="0">
                    <a:pos x="587" y="11"/>
                  </a:cxn>
                  <a:cxn ang="0">
                    <a:pos x="625" y="19"/>
                  </a:cxn>
                  <a:cxn ang="0">
                    <a:pos x="661" y="29"/>
                  </a:cxn>
                  <a:cxn ang="0">
                    <a:pos x="697" y="41"/>
                  </a:cxn>
                  <a:cxn ang="0">
                    <a:pos x="732" y="55"/>
                  </a:cxn>
                  <a:cxn ang="0">
                    <a:pos x="766" y="72"/>
                  </a:cxn>
                  <a:cxn ang="0">
                    <a:pos x="799" y="90"/>
                  </a:cxn>
                  <a:cxn ang="0">
                    <a:pos x="830" y="109"/>
                  </a:cxn>
                  <a:cxn ang="0">
                    <a:pos x="860" y="131"/>
                  </a:cxn>
                  <a:cxn ang="0">
                    <a:pos x="889" y="154"/>
                  </a:cxn>
                  <a:cxn ang="0">
                    <a:pos x="917" y="178"/>
                  </a:cxn>
                  <a:cxn ang="0">
                    <a:pos x="943" y="205"/>
                  </a:cxn>
                  <a:cxn ang="0">
                    <a:pos x="968" y="232"/>
                  </a:cxn>
                  <a:cxn ang="0">
                    <a:pos x="991" y="261"/>
                  </a:cxn>
                  <a:cxn ang="0">
                    <a:pos x="1012" y="292"/>
                  </a:cxn>
                  <a:cxn ang="0">
                    <a:pos x="1032" y="324"/>
                  </a:cxn>
                  <a:cxn ang="0">
                    <a:pos x="1050" y="356"/>
                  </a:cxn>
                  <a:cxn ang="0">
                    <a:pos x="1066" y="390"/>
                  </a:cxn>
                  <a:cxn ang="0">
                    <a:pos x="1080" y="425"/>
                  </a:cxn>
                  <a:cxn ang="0">
                    <a:pos x="1092" y="461"/>
                  </a:cxn>
                  <a:cxn ang="0">
                    <a:pos x="1102" y="498"/>
                  </a:cxn>
                  <a:cxn ang="0">
                    <a:pos x="1110" y="535"/>
                  </a:cxn>
                  <a:cxn ang="0">
                    <a:pos x="1116" y="574"/>
                  </a:cxn>
                  <a:cxn ang="0">
                    <a:pos x="1120" y="613"/>
                  </a:cxn>
                  <a:cxn ang="0">
                    <a:pos x="1121" y="652"/>
                  </a:cxn>
                  <a:cxn ang="0">
                    <a:pos x="1120" y="692"/>
                  </a:cxn>
                  <a:cxn ang="0">
                    <a:pos x="1116" y="731"/>
                  </a:cxn>
                  <a:cxn ang="0">
                    <a:pos x="1110" y="769"/>
                  </a:cxn>
                  <a:cxn ang="0">
                    <a:pos x="1103" y="806"/>
                  </a:cxn>
                  <a:cxn ang="0">
                    <a:pos x="1093" y="843"/>
                  </a:cxn>
                  <a:cxn ang="0">
                    <a:pos x="1081" y="878"/>
                  </a:cxn>
                  <a:cxn ang="0">
                    <a:pos x="1067" y="913"/>
                  </a:cxn>
                  <a:cxn ang="0">
                    <a:pos x="1051" y="947"/>
                  </a:cxn>
                  <a:cxn ang="0">
                    <a:pos x="1033" y="979"/>
                  </a:cxn>
                  <a:cxn ang="0">
                    <a:pos x="1014" y="1011"/>
                  </a:cxn>
                  <a:cxn ang="0">
                    <a:pos x="993" y="1041"/>
                  </a:cxn>
                  <a:cxn ang="0">
                    <a:pos x="970" y="1070"/>
                  </a:cxn>
                  <a:cxn ang="0">
                    <a:pos x="945" y="1098"/>
                  </a:cxn>
                  <a:cxn ang="0">
                    <a:pos x="919" y="1124"/>
                  </a:cxn>
                  <a:cxn ang="0">
                    <a:pos x="0" y="202"/>
                  </a:cxn>
                  <a:cxn ang="0">
                    <a:pos x="26" y="176"/>
                  </a:cxn>
                  <a:cxn ang="0">
                    <a:pos x="54" y="152"/>
                  </a:cxn>
                  <a:cxn ang="0">
                    <a:pos x="83" y="129"/>
                  </a:cxn>
                  <a:cxn ang="0">
                    <a:pos x="113" y="108"/>
                  </a:cxn>
                  <a:cxn ang="0">
                    <a:pos x="144" y="88"/>
                  </a:cxn>
                  <a:cxn ang="0">
                    <a:pos x="177" y="71"/>
                  </a:cxn>
                  <a:cxn ang="0">
                    <a:pos x="210" y="55"/>
                  </a:cxn>
                  <a:cxn ang="0">
                    <a:pos x="245" y="41"/>
                  </a:cxn>
                  <a:cxn ang="0">
                    <a:pos x="280" y="29"/>
                  </a:cxn>
                  <a:cxn ang="0">
                    <a:pos x="317" y="19"/>
                  </a:cxn>
                  <a:cxn ang="0">
                    <a:pos x="354" y="11"/>
                  </a:cxn>
                  <a:cxn ang="0">
                    <a:pos x="392" y="5"/>
                  </a:cxn>
                  <a:cxn ang="0">
                    <a:pos x="431" y="2"/>
                  </a:cxn>
                  <a:cxn ang="0">
                    <a:pos x="470" y="0"/>
                  </a:cxn>
                </a:cxnLst>
                <a:rect l="0" t="0" r="r" b="b"/>
                <a:pathLst>
                  <a:path w="1121" h="1124">
                    <a:moveTo>
                      <a:pt x="470" y="0"/>
                    </a:moveTo>
                    <a:lnTo>
                      <a:pt x="510" y="2"/>
                    </a:lnTo>
                    <a:lnTo>
                      <a:pt x="549" y="5"/>
                    </a:lnTo>
                    <a:lnTo>
                      <a:pt x="587" y="11"/>
                    </a:lnTo>
                    <a:lnTo>
                      <a:pt x="625" y="19"/>
                    </a:lnTo>
                    <a:lnTo>
                      <a:pt x="661" y="29"/>
                    </a:lnTo>
                    <a:lnTo>
                      <a:pt x="697" y="41"/>
                    </a:lnTo>
                    <a:lnTo>
                      <a:pt x="732" y="55"/>
                    </a:lnTo>
                    <a:lnTo>
                      <a:pt x="766" y="72"/>
                    </a:lnTo>
                    <a:lnTo>
                      <a:pt x="799" y="90"/>
                    </a:lnTo>
                    <a:lnTo>
                      <a:pt x="830" y="109"/>
                    </a:lnTo>
                    <a:lnTo>
                      <a:pt x="860" y="131"/>
                    </a:lnTo>
                    <a:lnTo>
                      <a:pt x="889" y="154"/>
                    </a:lnTo>
                    <a:lnTo>
                      <a:pt x="917" y="178"/>
                    </a:lnTo>
                    <a:lnTo>
                      <a:pt x="943" y="205"/>
                    </a:lnTo>
                    <a:lnTo>
                      <a:pt x="968" y="232"/>
                    </a:lnTo>
                    <a:lnTo>
                      <a:pt x="991" y="261"/>
                    </a:lnTo>
                    <a:lnTo>
                      <a:pt x="1012" y="292"/>
                    </a:lnTo>
                    <a:lnTo>
                      <a:pt x="1032" y="324"/>
                    </a:lnTo>
                    <a:lnTo>
                      <a:pt x="1050" y="356"/>
                    </a:lnTo>
                    <a:lnTo>
                      <a:pt x="1066" y="390"/>
                    </a:lnTo>
                    <a:lnTo>
                      <a:pt x="1080" y="425"/>
                    </a:lnTo>
                    <a:lnTo>
                      <a:pt x="1092" y="461"/>
                    </a:lnTo>
                    <a:lnTo>
                      <a:pt x="1102" y="498"/>
                    </a:lnTo>
                    <a:lnTo>
                      <a:pt x="1110" y="535"/>
                    </a:lnTo>
                    <a:lnTo>
                      <a:pt x="1116" y="574"/>
                    </a:lnTo>
                    <a:lnTo>
                      <a:pt x="1120" y="613"/>
                    </a:lnTo>
                    <a:lnTo>
                      <a:pt x="1121" y="652"/>
                    </a:lnTo>
                    <a:lnTo>
                      <a:pt x="1120" y="692"/>
                    </a:lnTo>
                    <a:lnTo>
                      <a:pt x="1116" y="731"/>
                    </a:lnTo>
                    <a:lnTo>
                      <a:pt x="1110" y="769"/>
                    </a:lnTo>
                    <a:lnTo>
                      <a:pt x="1103" y="806"/>
                    </a:lnTo>
                    <a:lnTo>
                      <a:pt x="1093" y="843"/>
                    </a:lnTo>
                    <a:lnTo>
                      <a:pt x="1081" y="878"/>
                    </a:lnTo>
                    <a:lnTo>
                      <a:pt x="1067" y="913"/>
                    </a:lnTo>
                    <a:lnTo>
                      <a:pt x="1051" y="947"/>
                    </a:lnTo>
                    <a:lnTo>
                      <a:pt x="1033" y="979"/>
                    </a:lnTo>
                    <a:lnTo>
                      <a:pt x="1014" y="1011"/>
                    </a:lnTo>
                    <a:lnTo>
                      <a:pt x="993" y="1041"/>
                    </a:lnTo>
                    <a:lnTo>
                      <a:pt x="970" y="1070"/>
                    </a:lnTo>
                    <a:lnTo>
                      <a:pt x="945" y="1098"/>
                    </a:lnTo>
                    <a:lnTo>
                      <a:pt x="919" y="1124"/>
                    </a:lnTo>
                    <a:lnTo>
                      <a:pt x="0" y="202"/>
                    </a:lnTo>
                    <a:lnTo>
                      <a:pt x="26" y="176"/>
                    </a:lnTo>
                    <a:lnTo>
                      <a:pt x="54" y="152"/>
                    </a:lnTo>
                    <a:lnTo>
                      <a:pt x="83" y="129"/>
                    </a:lnTo>
                    <a:lnTo>
                      <a:pt x="113" y="108"/>
                    </a:lnTo>
                    <a:lnTo>
                      <a:pt x="144" y="88"/>
                    </a:lnTo>
                    <a:lnTo>
                      <a:pt x="177" y="71"/>
                    </a:lnTo>
                    <a:lnTo>
                      <a:pt x="210" y="55"/>
                    </a:lnTo>
                    <a:lnTo>
                      <a:pt x="245" y="41"/>
                    </a:lnTo>
                    <a:lnTo>
                      <a:pt x="280" y="29"/>
                    </a:lnTo>
                    <a:lnTo>
                      <a:pt x="317" y="19"/>
                    </a:lnTo>
                    <a:lnTo>
                      <a:pt x="354" y="11"/>
                    </a:lnTo>
                    <a:lnTo>
                      <a:pt x="392" y="5"/>
                    </a:lnTo>
                    <a:lnTo>
                      <a:pt x="431" y="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EFEFE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5" name="Freeform 854"/>
              <p:cNvSpPr>
                <a:spLocks/>
              </p:cNvSpPr>
              <p:nvPr/>
            </p:nvSpPr>
            <p:spPr bwMode="auto">
              <a:xfrm>
                <a:off x="810" y="1778"/>
                <a:ext cx="1099" cy="1102"/>
              </a:xfrm>
              <a:custGeom>
                <a:avLst/>
                <a:gdLst/>
                <a:ahLst/>
                <a:cxnLst>
                  <a:cxn ang="0">
                    <a:pos x="180" y="0"/>
                  </a:cxn>
                  <a:cxn ang="0">
                    <a:pos x="1099" y="922"/>
                  </a:cxn>
                  <a:cxn ang="0">
                    <a:pos x="1072" y="947"/>
                  </a:cxn>
                  <a:cxn ang="0">
                    <a:pos x="1043" y="970"/>
                  </a:cxn>
                  <a:cxn ang="0">
                    <a:pos x="1012" y="992"/>
                  </a:cxn>
                  <a:cxn ang="0">
                    <a:pos x="981" y="1012"/>
                  </a:cxn>
                  <a:cxn ang="0">
                    <a:pos x="948" y="1030"/>
                  </a:cxn>
                  <a:cxn ang="0">
                    <a:pos x="914" y="1046"/>
                  </a:cxn>
                  <a:cxn ang="0">
                    <a:pos x="879" y="1061"/>
                  </a:cxn>
                  <a:cxn ang="0">
                    <a:pos x="843" y="1073"/>
                  </a:cxn>
                  <a:cxn ang="0">
                    <a:pos x="806" y="1083"/>
                  </a:cxn>
                  <a:cxn ang="0">
                    <a:pos x="768" y="1091"/>
                  </a:cxn>
                  <a:cxn ang="0">
                    <a:pos x="729" y="1097"/>
                  </a:cxn>
                  <a:cxn ang="0">
                    <a:pos x="690" y="1101"/>
                  </a:cxn>
                  <a:cxn ang="0">
                    <a:pos x="650" y="1102"/>
                  </a:cxn>
                  <a:cxn ang="0">
                    <a:pos x="611" y="1101"/>
                  </a:cxn>
                  <a:cxn ang="0">
                    <a:pos x="572" y="1097"/>
                  </a:cxn>
                  <a:cxn ang="0">
                    <a:pos x="533" y="1092"/>
                  </a:cxn>
                  <a:cxn ang="0">
                    <a:pos x="496" y="1083"/>
                  </a:cxn>
                  <a:cxn ang="0">
                    <a:pos x="459" y="1074"/>
                  </a:cxn>
                  <a:cxn ang="0">
                    <a:pos x="423" y="1061"/>
                  </a:cxn>
                  <a:cxn ang="0">
                    <a:pos x="388" y="1047"/>
                  </a:cxn>
                  <a:cxn ang="0">
                    <a:pos x="355" y="1031"/>
                  </a:cxn>
                  <a:cxn ang="0">
                    <a:pos x="322" y="1013"/>
                  </a:cxn>
                  <a:cxn ang="0">
                    <a:pos x="291" y="993"/>
                  </a:cxn>
                  <a:cxn ang="0">
                    <a:pos x="260" y="972"/>
                  </a:cxn>
                  <a:cxn ang="0">
                    <a:pos x="231" y="949"/>
                  </a:cxn>
                  <a:cxn ang="0">
                    <a:pos x="204" y="924"/>
                  </a:cxn>
                  <a:cxn ang="0">
                    <a:pos x="178" y="898"/>
                  </a:cxn>
                  <a:cxn ang="0">
                    <a:pos x="153" y="870"/>
                  </a:cxn>
                  <a:cxn ang="0">
                    <a:pos x="130" y="841"/>
                  </a:cxn>
                  <a:cxn ang="0">
                    <a:pos x="108" y="811"/>
                  </a:cxn>
                  <a:cxn ang="0">
                    <a:pos x="89" y="779"/>
                  </a:cxn>
                  <a:cxn ang="0">
                    <a:pos x="71" y="746"/>
                  </a:cxn>
                  <a:cxn ang="0">
                    <a:pos x="55" y="713"/>
                  </a:cxn>
                  <a:cxn ang="0">
                    <a:pos x="41" y="678"/>
                  </a:cxn>
                  <a:cxn ang="0">
                    <a:pos x="28" y="642"/>
                  </a:cxn>
                  <a:cxn ang="0">
                    <a:pos x="19" y="605"/>
                  </a:cxn>
                  <a:cxn ang="0">
                    <a:pos x="10" y="568"/>
                  </a:cxn>
                  <a:cxn ang="0">
                    <a:pos x="5" y="529"/>
                  </a:cxn>
                  <a:cxn ang="0">
                    <a:pos x="1" y="490"/>
                  </a:cxn>
                  <a:cxn ang="0">
                    <a:pos x="0" y="450"/>
                  </a:cxn>
                  <a:cxn ang="0">
                    <a:pos x="1" y="410"/>
                  </a:cxn>
                  <a:cxn ang="0">
                    <a:pos x="5" y="371"/>
                  </a:cxn>
                  <a:cxn ang="0">
                    <a:pos x="11" y="332"/>
                  </a:cxn>
                  <a:cxn ang="0">
                    <a:pos x="19" y="294"/>
                  </a:cxn>
                  <a:cxn ang="0">
                    <a:pos x="29" y="258"/>
                  </a:cxn>
                  <a:cxn ang="0">
                    <a:pos x="41" y="221"/>
                  </a:cxn>
                  <a:cxn ang="0">
                    <a:pos x="56" y="186"/>
                  </a:cxn>
                  <a:cxn ang="0">
                    <a:pos x="72" y="152"/>
                  </a:cxn>
                  <a:cxn ang="0">
                    <a:pos x="90" y="119"/>
                  </a:cxn>
                  <a:cxn ang="0">
                    <a:pos x="110" y="87"/>
                  </a:cxn>
                  <a:cxn ang="0">
                    <a:pos x="132" y="57"/>
                  </a:cxn>
                  <a:cxn ang="0">
                    <a:pos x="155" y="28"/>
                  </a:cxn>
                  <a:cxn ang="0">
                    <a:pos x="180" y="0"/>
                  </a:cxn>
                </a:cxnLst>
                <a:rect l="0" t="0" r="r" b="b"/>
                <a:pathLst>
                  <a:path w="1099" h="1102">
                    <a:moveTo>
                      <a:pt x="180" y="0"/>
                    </a:moveTo>
                    <a:lnTo>
                      <a:pt x="1099" y="922"/>
                    </a:lnTo>
                    <a:lnTo>
                      <a:pt x="1072" y="947"/>
                    </a:lnTo>
                    <a:lnTo>
                      <a:pt x="1043" y="970"/>
                    </a:lnTo>
                    <a:lnTo>
                      <a:pt x="1012" y="992"/>
                    </a:lnTo>
                    <a:lnTo>
                      <a:pt x="981" y="1012"/>
                    </a:lnTo>
                    <a:lnTo>
                      <a:pt x="948" y="1030"/>
                    </a:lnTo>
                    <a:lnTo>
                      <a:pt x="914" y="1046"/>
                    </a:lnTo>
                    <a:lnTo>
                      <a:pt x="879" y="1061"/>
                    </a:lnTo>
                    <a:lnTo>
                      <a:pt x="843" y="1073"/>
                    </a:lnTo>
                    <a:lnTo>
                      <a:pt x="806" y="1083"/>
                    </a:lnTo>
                    <a:lnTo>
                      <a:pt x="768" y="1091"/>
                    </a:lnTo>
                    <a:lnTo>
                      <a:pt x="729" y="1097"/>
                    </a:lnTo>
                    <a:lnTo>
                      <a:pt x="690" y="1101"/>
                    </a:lnTo>
                    <a:lnTo>
                      <a:pt x="650" y="1102"/>
                    </a:lnTo>
                    <a:lnTo>
                      <a:pt x="611" y="1101"/>
                    </a:lnTo>
                    <a:lnTo>
                      <a:pt x="572" y="1097"/>
                    </a:lnTo>
                    <a:lnTo>
                      <a:pt x="533" y="1092"/>
                    </a:lnTo>
                    <a:lnTo>
                      <a:pt x="496" y="1083"/>
                    </a:lnTo>
                    <a:lnTo>
                      <a:pt x="459" y="1074"/>
                    </a:lnTo>
                    <a:lnTo>
                      <a:pt x="423" y="1061"/>
                    </a:lnTo>
                    <a:lnTo>
                      <a:pt x="388" y="1047"/>
                    </a:lnTo>
                    <a:lnTo>
                      <a:pt x="355" y="1031"/>
                    </a:lnTo>
                    <a:lnTo>
                      <a:pt x="322" y="1013"/>
                    </a:lnTo>
                    <a:lnTo>
                      <a:pt x="291" y="993"/>
                    </a:lnTo>
                    <a:lnTo>
                      <a:pt x="260" y="972"/>
                    </a:lnTo>
                    <a:lnTo>
                      <a:pt x="231" y="949"/>
                    </a:lnTo>
                    <a:lnTo>
                      <a:pt x="204" y="924"/>
                    </a:lnTo>
                    <a:lnTo>
                      <a:pt x="178" y="898"/>
                    </a:lnTo>
                    <a:lnTo>
                      <a:pt x="153" y="870"/>
                    </a:lnTo>
                    <a:lnTo>
                      <a:pt x="130" y="841"/>
                    </a:lnTo>
                    <a:lnTo>
                      <a:pt x="108" y="811"/>
                    </a:lnTo>
                    <a:lnTo>
                      <a:pt x="89" y="779"/>
                    </a:lnTo>
                    <a:lnTo>
                      <a:pt x="71" y="746"/>
                    </a:lnTo>
                    <a:lnTo>
                      <a:pt x="55" y="713"/>
                    </a:lnTo>
                    <a:lnTo>
                      <a:pt x="41" y="678"/>
                    </a:lnTo>
                    <a:lnTo>
                      <a:pt x="28" y="642"/>
                    </a:lnTo>
                    <a:lnTo>
                      <a:pt x="19" y="605"/>
                    </a:lnTo>
                    <a:lnTo>
                      <a:pt x="10" y="568"/>
                    </a:lnTo>
                    <a:lnTo>
                      <a:pt x="5" y="529"/>
                    </a:lnTo>
                    <a:lnTo>
                      <a:pt x="1" y="490"/>
                    </a:lnTo>
                    <a:lnTo>
                      <a:pt x="0" y="450"/>
                    </a:lnTo>
                    <a:lnTo>
                      <a:pt x="1" y="410"/>
                    </a:lnTo>
                    <a:lnTo>
                      <a:pt x="5" y="371"/>
                    </a:lnTo>
                    <a:lnTo>
                      <a:pt x="11" y="332"/>
                    </a:lnTo>
                    <a:lnTo>
                      <a:pt x="19" y="294"/>
                    </a:lnTo>
                    <a:lnTo>
                      <a:pt x="29" y="258"/>
                    </a:lnTo>
                    <a:lnTo>
                      <a:pt x="41" y="221"/>
                    </a:lnTo>
                    <a:lnTo>
                      <a:pt x="56" y="186"/>
                    </a:lnTo>
                    <a:lnTo>
                      <a:pt x="72" y="152"/>
                    </a:lnTo>
                    <a:lnTo>
                      <a:pt x="90" y="119"/>
                    </a:lnTo>
                    <a:lnTo>
                      <a:pt x="110" y="87"/>
                    </a:lnTo>
                    <a:lnTo>
                      <a:pt x="132" y="57"/>
                    </a:lnTo>
                    <a:lnTo>
                      <a:pt x="155" y="28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6" name="Freeform 855"/>
              <p:cNvSpPr>
                <a:spLocks/>
              </p:cNvSpPr>
              <p:nvPr/>
            </p:nvSpPr>
            <p:spPr bwMode="auto">
              <a:xfrm>
                <a:off x="971" y="1764"/>
                <a:ext cx="118" cy="117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0" y="1"/>
                  </a:cxn>
                  <a:cxn ang="0">
                    <a:pos x="82" y="4"/>
                  </a:cxn>
                  <a:cxn ang="0">
                    <a:pos x="91" y="9"/>
                  </a:cxn>
                  <a:cxn ang="0">
                    <a:pos x="100" y="17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6" y="47"/>
                  </a:cxn>
                  <a:cxn ang="0">
                    <a:pos x="118" y="58"/>
                  </a:cxn>
                  <a:cxn ang="0">
                    <a:pos x="116" y="70"/>
                  </a:cxn>
                  <a:cxn ang="0">
                    <a:pos x="113" y="81"/>
                  </a:cxn>
                  <a:cxn ang="0">
                    <a:pos x="108" y="91"/>
                  </a:cxn>
                  <a:cxn ang="0">
                    <a:pos x="100" y="100"/>
                  </a:cxn>
                  <a:cxn ang="0">
                    <a:pos x="91" y="107"/>
                  </a:cxn>
                  <a:cxn ang="0">
                    <a:pos x="82" y="113"/>
                  </a:cxn>
                  <a:cxn ang="0">
                    <a:pos x="70" y="116"/>
                  </a:cxn>
                  <a:cxn ang="0">
                    <a:pos x="59" y="117"/>
                  </a:cxn>
                  <a:cxn ang="0">
                    <a:pos x="47" y="116"/>
                  </a:cxn>
                  <a:cxn ang="0">
                    <a:pos x="36" y="113"/>
                  </a:cxn>
                  <a:cxn ang="0">
                    <a:pos x="26" y="107"/>
                  </a:cxn>
                  <a:cxn ang="0">
                    <a:pos x="17" y="100"/>
                  </a:cxn>
                  <a:cxn ang="0">
                    <a:pos x="10" y="91"/>
                  </a:cxn>
                  <a:cxn ang="0">
                    <a:pos x="5" y="81"/>
                  </a:cxn>
                  <a:cxn ang="0">
                    <a:pos x="1" y="70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0" y="26"/>
                  </a:cxn>
                  <a:cxn ang="0">
                    <a:pos x="17" y="17"/>
                  </a:cxn>
                  <a:cxn ang="0">
                    <a:pos x="26" y="9"/>
                  </a:cxn>
                  <a:cxn ang="0">
                    <a:pos x="36" y="4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7">
                    <a:moveTo>
                      <a:pt x="59" y="0"/>
                    </a:moveTo>
                    <a:lnTo>
                      <a:pt x="70" y="1"/>
                    </a:lnTo>
                    <a:lnTo>
                      <a:pt x="82" y="4"/>
                    </a:lnTo>
                    <a:lnTo>
                      <a:pt x="91" y="9"/>
                    </a:lnTo>
                    <a:lnTo>
                      <a:pt x="100" y="17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6" y="47"/>
                    </a:lnTo>
                    <a:lnTo>
                      <a:pt x="118" y="58"/>
                    </a:lnTo>
                    <a:lnTo>
                      <a:pt x="116" y="70"/>
                    </a:lnTo>
                    <a:lnTo>
                      <a:pt x="113" y="81"/>
                    </a:lnTo>
                    <a:lnTo>
                      <a:pt x="108" y="91"/>
                    </a:lnTo>
                    <a:lnTo>
                      <a:pt x="100" y="100"/>
                    </a:lnTo>
                    <a:lnTo>
                      <a:pt x="91" y="107"/>
                    </a:lnTo>
                    <a:lnTo>
                      <a:pt x="82" y="113"/>
                    </a:lnTo>
                    <a:lnTo>
                      <a:pt x="70" y="116"/>
                    </a:lnTo>
                    <a:lnTo>
                      <a:pt x="59" y="117"/>
                    </a:lnTo>
                    <a:lnTo>
                      <a:pt x="47" y="116"/>
                    </a:lnTo>
                    <a:lnTo>
                      <a:pt x="36" y="113"/>
                    </a:lnTo>
                    <a:lnTo>
                      <a:pt x="26" y="107"/>
                    </a:lnTo>
                    <a:lnTo>
                      <a:pt x="17" y="100"/>
                    </a:lnTo>
                    <a:lnTo>
                      <a:pt x="10" y="91"/>
                    </a:lnTo>
                    <a:lnTo>
                      <a:pt x="5" y="81"/>
                    </a:lnTo>
                    <a:lnTo>
                      <a:pt x="1" y="70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0" y="26"/>
                    </a:lnTo>
                    <a:lnTo>
                      <a:pt x="17" y="17"/>
                    </a:lnTo>
                    <a:lnTo>
                      <a:pt x="26" y="9"/>
                    </a:lnTo>
                    <a:lnTo>
                      <a:pt x="36" y="4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77" name="Freeform 856"/>
              <p:cNvSpPr>
                <a:spLocks/>
              </p:cNvSpPr>
              <p:nvPr/>
            </p:nvSpPr>
            <p:spPr bwMode="auto">
              <a:xfrm>
                <a:off x="1813" y="2596"/>
                <a:ext cx="118" cy="118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1" y="1"/>
                  </a:cxn>
                  <a:cxn ang="0">
                    <a:pos x="82" y="5"/>
                  </a:cxn>
                  <a:cxn ang="0">
                    <a:pos x="92" y="11"/>
                  </a:cxn>
                  <a:cxn ang="0">
                    <a:pos x="101" y="18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7" y="47"/>
                  </a:cxn>
                  <a:cxn ang="0">
                    <a:pos x="118" y="59"/>
                  </a:cxn>
                  <a:cxn ang="0">
                    <a:pos x="117" y="71"/>
                  </a:cxn>
                  <a:cxn ang="0">
                    <a:pos x="113" y="82"/>
                  </a:cxn>
                  <a:cxn ang="0">
                    <a:pos x="108" y="92"/>
                  </a:cxn>
                  <a:cxn ang="0">
                    <a:pos x="101" y="101"/>
                  </a:cxn>
                  <a:cxn ang="0">
                    <a:pos x="92" y="108"/>
                  </a:cxn>
                  <a:cxn ang="0">
                    <a:pos x="82" y="114"/>
                  </a:cxn>
                  <a:cxn ang="0">
                    <a:pos x="71" y="117"/>
                  </a:cxn>
                  <a:cxn ang="0">
                    <a:pos x="59" y="118"/>
                  </a:cxn>
                  <a:cxn ang="0">
                    <a:pos x="47" y="117"/>
                  </a:cxn>
                  <a:cxn ang="0">
                    <a:pos x="36" y="114"/>
                  </a:cxn>
                  <a:cxn ang="0">
                    <a:pos x="26" y="108"/>
                  </a:cxn>
                  <a:cxn ang="0">
                    <a:pos x="18" y="101"/>
                  </a:cxn>
                  <a:cxn ang="0">
                    <a:pos x="11" y="92"/>
                  </a:cxn>
                  <a:cxn ang="0">
                    <a:pos x="5" y="82"/>
                  </a:cxn>
                  <a:cxn ang="0">
                    <a:pos x="1" y="71"/>
                  </a:cxn>
                  <a:cxn ang="0">
                    <a:pos x="0" y="59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1" y="26"/>
                  </a:cxn>
                  <a:cxn ang="0">
                    <a:pos x="18" y="18"/>
                  </a:cxn>
                  <a:cxn ang="0">
                    <a:pos x="26" y="11"/>
                  </a:cxn>
                  <a:cxn ang="0">
                    <a:pos x="36" y="5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8">
                    <a:moveTo>
                      <a:pt x="59" y="0"/>
                    </a:moveTo>
                    <a:lnTo>
                      <a:pt x="71" y="1"/>
                    </a:lnTo>
                    <a:lnTo>
                      <a:pt x="82" y="5"/>
                    </a:lnTo>
                    <a:lnTo>
                      <a:pt x="92" y="11"/>
                    </a:lnTo>
                    <a:lnTo>
                      <a:pt x="101" y="18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7" y="47"/>
                    </a:lnTo>
                    <a:lnTo>
                      <a:pt x="118" y="59"/>
                    </a:lnTo>
                    <a:lnTo>
                      <a:pt x="117" y="71"/>
                    </a:lnTo>
                    <a:lnTo>
                      <a:pt x="113" y="82"/>
                    </a:lnTo>
                    <a:lnTo>
                      <a:pt x="108" y="92"/>
                    </a:lnTo>
                    <a:lnTo>
                      <a:pt x="101" y="101"/>
                    </a:lnTo>
                    <a:lnTo>
                      <a:pt x="92" y="108"/>
                    </a:lnTo>
                    <a:lnTo>
                      <a:pt x="82" y="114"/>
                    </a:lnTo>
                    <a:lnTo>
                      <a:pt x="71" y="117"/>
                    </a:lnTo>
                    <a:lnTo>
                      <a:pt x="59" y="118"/>
                    </a:lnTo>
                    <a:lnTo>
                      <a:pt x="47" y="117"/>
                    </a:lnTo>
                    <a:lnTo>
                      <a:pt x="36" y="114"/>
                    </a:lnTo>
                    <a:lnTo>
                      <a:pt x="26" y="108"/>
                    </a:lnTo>
                    <a:lnTo>
                      <a:pt x="18" y="101"/>
                    </a:lnTo>
                    <a:lnTo>
                      <a:pt x="11" y="92"/>
                    </a:lnTo>
                    <a:lnTo>
                      <a:pt x="5" y="82"/>
                    </a:lnTo>
                    <a:lnTo>
                      <a:pt x="1" y="71"/>
                    </a:lnTo>
                    <a:lnTo>
                      <a:pt x="0" y="59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1" y="26"/>
                    </a:lnTo>
                    <a:lnTo>
                      <a:pt x="18" y="18"/>
                    </a:lnTo>
                    <a:lnTo>
                      <a:pt x="26" y="11"/>
                    </a:lnTo>
                    <a:lnTo>
                      <a:pt x="36" y="5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pic>
          <p:nvPicPr>
            <p:cNvPr id="68" name="그림 67" descr="원  외부 점선 .eps"/>
            <p:cNvPicPr>
              <a:picLocks noChangeAspect="1"/>
            </p:cNvPicPr>
            <p:nvPr/>
          </p:nvPicPr>
          <p:blipFill>
            <a:blip r:embed="rId2" cstate="print">
              <a:grayscl/>
            </a:blip>
            <a:stretch>
              <a:fillRect/>
            </a:stretch>
          </p:blipFill>
          <p:spPr>
            <a:xfrm>
              <a:off x="1050127" y="2136699"/>
              <a:ext cx="2572441" cy="2584603"/>
            </a:xfrm>
            <a:prstGeom prst="rect">
              <a:avLst/>
            </a:prstGeom>
          </p:spPr>
        </p:pic>
        <p:sp>
          <p:nvSpPr>
            <p:cNvPr id="70" name="타원 69"/>
            <p:cNvSpPr/>
            <p:nvPr/>
          </p:nvSpPr>
          <p:spPr>
            <a:xfrm>
              <a:off x="1504401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1656125" y="3105835"/>
            <a:ext cx="136044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r>
              <a:rPr lang="ko-KR" altLang="en-US" sz="3600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sz="36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78" name="그룹 77"/>
          <p:cNvGrpSpPr/>
          <p:nvPr/>
        </p:nvGrpSpPr>
        <p:grpSpPr>
          <a:xfrm>
            <a:off x="3899425" y="2889757"/>
            <a:ext cx="5147115" cy="1078486"/>
            <a:chOff x="3899425" y="3065577"/>
            <a:chExt cx="5147115" cy="1078486"/>
          </a:xfrm>
        </p:grpSpPr>
        <p:sp>
          <p:nvSpPr>
            <p:cNvPr id="79" name="제목 1"/>
            <p:cNvSpPr txBox="1">
              <a:spLocks/>
            </p:cNvSpPr>
            <p:nvPr/>
          </p:nvSpPr>
          <p:spPr>
            <a:xfrm>
              <a:off x="3921018" y="3065577"/>
              <a:ext cx="5125522" cy="65202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lvl="0">
                <a:spcBef>
                  <a:spcPct val="0"/>
                </a:spcBef>
                <a:defRPr/>
              </a:pPr>
              <a:r>
                <a:rPr lang="ko-KR" altLang="en-US" sz="3600" dirty="0" smtClean="0"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36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899425" y="3713176"/>
              <a:ext cx="4985425" cy="4308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defRPr/>
              </a:pPr>
              <a:r>
                <a:rPr lang="ko-KR" altLang="en-US" dirty="0" smtClean="0"/>
                <a:t>우리는 안전한가</a:t>
              </a:r>
              <a:endParaRPr lang="en-US" altLang="ko-KR" dirty="0"/>
            </a:p>
          </p:txBody>
        </p:sp>
      </p:grpSp>
      <p:grpSp>
        <p:nvGrpSpPr>
          <p:cNvPr id="86" name="그룹 85"/>
          <p:cNvGrpSpPr/>
          <p:nvPr/>
        </p:nvGrpSpPr>
        <p:grpSpPr>
          <a:xfrm>
            <a:off x="7773032" y="0"/>
            <a:ext cx="2038288" cy="600790"/>
            <a:chOff x="7773032" y="0"/>
            <a:chExt cx="2038288" cy="600790"/>
          </a:xfrm>
        </p:grpSpPr>
        <p:pic>
          <p:nvPicPr>
            <p:cNvPr id="9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96" name="그룹 95"/>
            <p:cNvGrpSpPr/>
            <p:nvPr/>
          </p:nvGrpSpPr>
          <p:grpSpPr>
            <a:xfrm>
              <a:off x="9453172" y="4763"/>
              <a:ext cx="358148" cy="596027"/>
              <a:chOff x="5595942" y="642918"/>
              <a:chExt cx="358148" cy="596027"/>
            </a:xfrm>
          </p:grpSpPr>
          <p:grpSp>
            <p:nvGrpSpPr>
              <p:cNvPr id="137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46" name="직선 연결선 14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7" name="모서리가 둥근 직사각형 14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타원 14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모서리가 둥근 직사각형 14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" name="모서리가 둥근 직사각형 14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모서리가 둥근 직사각형 15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8" name="TextBox 137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97" name="그룹 96"/>
            <p:cNvGrpSpPr/>
            <p:nvPr/>
          </p:nvGrpSpPr>
          <p:grpSpPr>
            <a:xfrm>
              <a:off x="9020100" y="0"/>
              <a:ext cx="358148" cy="596027"/>
              <a:chOff x="5595942" y="642918"/>
              <a:chExt cx="358148" cy="596027"/>
            </a:xfrm>
          </p:grpSpPr>
          <p:grpSp>
            <p:nvGrpSpPr>
              <p:cNvPr id="129" name="그룹 128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1" name="직선 연결선 13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2" name="모서리가 둥근 직사각형 13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3" name="타원 13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모서리가 둥근 직사각형 13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5" name="모서리가 둥근 직사각형 13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모서리가 둥근 직사각형 13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0" name="TextBox 129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98" name="그룹 97"/>
            <p:cNvGrpSpPr/>
            <p:nvPr/>
          </p:nvGrpSpPr>
          <p:grpSpPr>
            <a:xfrm>
              <a:off x="8588845" y="0"/>
              <a:ext cx="358148" cy="596027"/>
              <a:chOff x="5595942" y="642918"/>
              <a:chExt cx="358148" cy="596027"/>
            </a:xfrm>
          </p:grpSpPr>
          <p:grpSp>
            <p:nvGrpSpPr>
              <p:cNvPr id="99" name="그룹 98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01" name="직선 연결선 10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2" name="모서리가 둥근 직사각형 10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3" name="타원 10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6" name="모서리가 둥근 직사각형 12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7" name="모서리가 둥근 직사각형 12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8" name="모서리가 둥근 직사각형 12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0" name="TextBox 99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52" name="모서리가 둥근 사각형 설명선 151"/>
          <p:cNvSpPr/>
          <p:nvPr/>
        </p:nvSpPr>
        <p:spPr>
          <a:xfrm>
            <a:off x="6393000" y="78558"/>
            <a:ext cx="1440000" cy="269632"/>
          </a:xfrm>
          <a:prstGeom prst="wedgeRoundRectCallout">
            <a:avLst>
              <a:gd name="adj1" fmla="val -32155"/>
              <a:gd name="adj2" fmla="val 14352"/>
              <a:gd name="adj3" fmla="val 16667"/>
            </a:avLst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『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수학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』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116~117</a:t>
            </a:r>
            <a:r>
              <a:rPr lang="ko-KR" altLang="en-US" sz="900" b="1" dirty="0" smtClean="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쪽</a:t>
            </a:r>
            <a:endParaRPr lang="ko-KR" altLang="en-US" sz="900" b="1" dirty="0">
              <a:solidFill>
                <a:schemeClr val="tx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3" name="직사각형 152">
            <a:hlinkClick r:id="rId4" action="ppaction://hlinksldjump"/>
          </p:cNvPr>
          <p:cNvSpPr/>
          <p:nvPr/>
        </p:nvSpPr>
        <p:spPr>
          <a:xfrm>
            <a:off x="8555799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직사각형 153">
            <a:hlinkClick r:id="rId5" action="ppaction://hlinksldjump"/>
          </p:cNvPr>
          <p:cNvSpPr/>
          <p:nvPr/>
        </p:nvSpPr>
        <p:spPr>
          <a:xfrm>
            <a:off x="9007215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직사각형 154">
            <a:hlinkClick r:id="rId6" action="ppaction://hlinksldjump"/>
          </p:cNvPr>
          <p:cNvSpPr/>
          <p:nvPr/>
        </p:nvSpPr>
        <p:spPr>
          <a:xfrm>
            <a:off x="9466300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173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352"/>
            <a:ext cx="9906000" cy="6944499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" name="그룹 9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101" name="그룹 10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6" name="이등변 삼각형 10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103" name="타원 10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4" name="이등변 삼각형 10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206" name="직사각형 205"/>
          <p:cNvSpPr/>
          <p:nvPr/>
        </p:nvSpPr>
        <p:spPr>
          <a:xfrm>
            <a:off x="0" y="0"/>
            <a:ext cx="794510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8" name="직사각형 207"/>
          <p:cNvSpPr/>
          <p:nvPr/>
        </p:nvSpPr>
        <p:spPr>
          <a:xfrm>
            <a:off x="1381100" y="63162"/>
            <a:ext cx="5904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210" name="그룹 209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212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213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211" name="TextBox 210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72512" y="1733131"/>
            <a:ext cx="8414933" cy="54091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sz="2200" b="1" dirty="0">
                <a:latin typeface="나눔고딕" pitchFamily="50" charset="-127"/>
                <a:ea typeface="나눔고딕" pitchFamily="50" charset="-127"/>
              </a:rPr>
              <a:t>튼튼한 탁자 </a:t>
            </a:r>
            <a:r>
              <a:rPr lang="ko-KR" altLang="en-US" sz="2200" b="1" dirty="0" smtClean="0">
                <a:latin typeface="나눔고딕" pitchFamily="50" charset="-127"/>
                <a:ea typeface="나눔고딕" pitchFamily="50" charset="-127"/>
              </a:rPr>
              <a:t>아래로 </a:t>
            </a:r>
            <a:r>
              <a:rPr lang="ko-KR" altLang="en-US" sz="2200" b="1" dirty="0">
                <a:latin typeface="나눔고딕" pitchFamily="50" charset="-127"/>
                <a:ea typeface="나눔고딕" pitchFamily="50" charset="-127"/>
              </a:rPr>
              <a:t>들어가 몸을 보호합니다</a:t>
            </a:r>
            <a:r>
              <a:rPr lang="en-US" altLang="ko-KR" sz="2200" b="1" dirty="0" smtClean="0"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588190" y="988104"/>
            <a:ext cx="2924650" cy="432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2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지진 대피 방법</a:t>
            </a:r>
          </a:p>
        </p:txBody>
      </p:sp>
      <p:grpSp>
        <p:nvGrpSpPr>
          <p:cNvPr id="55" name="그룹 54"/>
          <p:cNvGrpSpPr/>
          <p:nvPr/>
        </p:nvGrpSpPr>
        <p:grpSpPr>
          <a:xfrm>
            <a:off x="7773032" y="0"/>
            <a:ext cx="2036865" cy="680156"/>
            <a:chOff x="7773032" y="0"/>
            <a:chExt cx="2036865" cy="680156"/>
          </a:xfrm>
        </p:grpSpPr>
        <p:pic>
          <p:nvPicPr>
            <p:cNvPr id="56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58" name="그룹 57"/>
            <p:cNvGrpSpPr/>
            <p:nvPr/>
          </p:nvGrpSpPr>
          <p:grpSpPr>
            <a:xfrm>
              <a:off x="8588845" y="0"/>
              <a:ext cx="358148" cy="596027"/>
              <a:chOff x="5595942" y="642918"/>
              <a:chExt cx="358148" cy="596027"/>
            </a:xfrm>
          </p:grpSpPr>
          <p:grpSp>
            <p:nvGrpSpPr>
              <p:cNvPr id="115" name="그룹 114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7" name="직선 연결선 11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8" name="모서리가 둥근 직사각형 11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타원 11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0" name="모서리가 둥근 직사각형 11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모서리가 둥근 직사각형 12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" name="모서리가 둥근 직사각형 12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6" name="TextBox 115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9451749" y="0"/>
              <a:ext cx="358148" cy="680156"/>
              <a:chOff x="7637349" y="0"/>
              <a:chExt cx="358148" cy="680156"/>
            </a:xfrm>
          </p:grpSpPr>
          <p:grpSp>
            <p:nvGrpSpPr>
              <p:cNvPr id="107" name="그룹 106"/>
              <p:cNvGrpSpPr/>
              <p:nvPr/>
            </p:nvGrpSpPr>
            <p:grpSpPr>
              <a:xfrm>
                <a:off x="763734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09" name="직선 연결선 108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0" name="모서리가 둥근 직사각형 10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" name="타원 11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2" name="모서리가 둥근 직사각형 11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3" name="모서리가 둥근 직사각형 112"/>
                <p:cNvSpPr/>
                <p:nvPr/>
              </p:nvSpPr>
              <p:spPr>
                <a:xfrm>
                  <a:off x="5793326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모서리가 둥근 직사각형 11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8" name="TextBox 107"/>
              <p:cNvSpPr txBox="1"/>
              <p:nvPr/>
            </p:nvSpPr>
            <p:spPr>
              <a:xfrm>
                <a:off x="7667636" y="3256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78" name="그룹 77"/>
            <p:cNvGrpSpPr/>
            <p:nvPr/>
          </p:nvGrpSpPr>
          <p:grpSpPr>
            <a:xfrm>
              <a:off x="9020100" y="0"/>
              <a:ext cx="358148" cy="596027"/>
              <a:chOff x="5595942" y="642918"/>
              <a:chExt cx="358148" cy="596027"/>
            </a:xfrm>
          </p:grpSpPr>
          <p:grpSp>
            <p:nvGrpSpPr>
              <p:cNvPr id="79" name="그룹 78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1" name="직선 연결선 8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3" name="모서리가 둥근 직사각형 8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4" name="타원 8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7" name="모서리가 둥근 직사각형 9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8" name="모서리가 둥근 직사각형 9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9" name="모서리가 둥근 직사각형 9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0" name="TextBox 79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28" name="직사각형 127">
            <a:hlinkClick r:id="rId4" action="ppaction://hlinksldjump"/>
          </p:cNvPr>
          <p:cNvSpPr/>
          <p:nvPr/>
        </p:nvSpPr>
        <p:spPr>
          <a:xfrm>
            <a:off x="8555799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직사각형 128">
            <a:hlinkClick r:id="rId5" action="ppaction://hlinksldjump"/>
          </p:cNvPr>
          <p:cNvSpPr/>
          <p:nvPr/>
        </p:nvSpPr>
        <p:spPr>
          <a:xfrm>
            <a:off x="9007215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2" name="그룹 131"/>
          <p:cNvGrpSpPr/>
          <p:nvPr/>
        </p:nvGrpSpPr>
        <p:grpSpPr>
          <a:xfrm>
            <a:off x="1381100" y="12893"/>
            <a:ext cx="2768733" cy="630025"/>
            <a:chOff x="1381100" y="12893"/>
            <a:chExt cx="2768733" cy="630025"/>
          </a:xfrm>
        </p:grpSpPr>
        <p:sp>
          <p:nvSpPr>
            <p:cNvPr id="133" name="모서리가 둥근 직사각형 132"/>
            <p:cNvSpPr/>
            <p:nvPr/>
          </p:nvSpPr>
          <p:spPr>
            <a:xfrm>
              <a:off x="1381100" y="71438"/>
              <a:ext cx="213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34" name="그룹 133"/>
            <p:cNvGrpSpPr/>
            <p:nvPr/>
          </p:nvGrpSpPr>
          <p:grpSpPr>
            <a:xfrm>
              <a:off x="3006825" y="12893"/>
              <a:ext cx="1143008" cy="630025"/>
              <a:chOff x="3409731" y="12893"/>
              <a:chExt cx="1143008" cy="630025"/>
            </a:xfrm>
          </p:grpSpPr>
          <p:pic>
            <p:nvPicPr>
              <p:cNvPr id="135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6" cstate="print"/>
              <a:srcRect/>
              <a:stretch>
                <a:fillRect/>
              </a:stretch>
            </p:blipFill>
            <p:spPr bwMode="auto">
              <a:xfrm>
                <a:off x="3695483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36" name="직사각형 135"/>
              <p:cNvSpPr/>
              <p:nvPr/>
            </p:nvSpPr>
            <p:spPr>
              <a:xfrm>
                <a:off x="3409731" y="428604"/>
                <a:ext cx="1143008" cy="214314"/>
              </a:xfrm>
              <a:prstGeom prst="rect">
                <a:avLst/>
              </a:prstGeom>
              <a:solidFill>
                <a:srgbClr val="B0D1C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60" name="TextBox 59"/>
          <p:cNvSpPr txBox="1"/>
          <p:nvPr/>
        </p:nvSpPr>
        <p:spPr>
          <a:xfrm>
            <a:off x="672512" y="2272797"/>
            <a:ext cx="8414933" cy="54091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2"/>
              <a:defRPr/>
            </a:pPr>
            <a:r>
              <a:rPr lang="ko-KR" altLang="en-US" sz="2200" b="1" dirty="0">
                <a:latin typeface="나눔고딕" pitchFamily="50" charset="-127"/>
                <a:ea typeface="나눔고딕" pitchFamily="50" charset="-127"/>
              </a:rPr>
              <a:t>가스와 전기를 차단하고 문을 열어 출구를 확보합니다</a:t>
            </a:r>
            <a:r>
              <a:rPr lang="en-US" altLang="ko-KR" sz="2200" b="1" dirty="0"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72512" y="2808131"/>
            <a:ext cx="8414933" cy="54091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3"/>
              <a:defRPr/>
            </a:pPr>
            <a:r>
              <a:rPr lang="ko-KR" altLang="en-US" sz="2200" b="1" dirty="0">
                <a:latin typeface="나눔고딕" pitchFamily="50" charset="-127"/>
                <a:ea typeface="나눔고딕" pitchFamily="50" charset="-127"/>
              </a:rPr>
              <a:t>집에서 나갈 때는 신발을 꼭 신고 이동합니다</a:t>
            </a:r>
            <a:r>
              <a:rPr lang="en-US" altLang="ko-KR" sz="2200" b="1" dirty="0"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72512" y="3343855"/>
            <a:ext cx="8414933" cy="54091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4"/>
              <a:defRPr/>
            </a:pPr>
            <a:r>
              <a:rPr lang="ko-KR" altLang="en-US" sz="2200" b="1" dirty="0">
                <a:latin typeface="나눔고딕" pitchFamily="50" charset="-127"/>
                <a:ea typeface="나눔고딕" pitchFamily="50" charset="-127"/>
              </a:rPr>
              <a:t>건물 밖으로 나갈 때에는 계단을 이용합니다</a:t>
            </a:r>
            <a:r>
              <a:rPr lang="en-US" altLang="ko-KR" sz="2200" b="1" dirty="0"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72512" y="3882311"/>
            <a:ext cx="8414933" cy="10290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5"/>
              <a:defRPr/>
            </a:pPr>
            <a:r>
              <a:rPr lang="ko-KR" altLang="en-US" sz="2200" b="1" spc="-100" dirty="0">
                <a:latin typeface="나눔고딕" pitchFamily="50" charset="-127"/>
                <a:ea typeface="나눔고딕" pitchFamily="50" charset="-127"/>
              </a:rPr>
              <a:t>건물 밖에서는 가방이나 손으로 머리를 보호하고</a:t>
            </a:r>
            <a:r>
              <a:rPr lang="en-US" altLang="ko-KR" sz="2200" b="1" spc="-100" dirty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200" b="1" spc="-100" dirty="0">
                <a:latin typeface="나눔고딕" pitchFamily="50" charset="-127"/>
                <a:ea typeface="나눔고딕" pitchFamily="50" charset="-127"/>
              </a:rPr>
              <a:t>건물이나 </a:t>
            </a:r>
            <a:r>
              <a:rPr lang="ko-KR" altLang="en-US" sz="2200" b="1" spc="-100" dirty="0" smtClean="0">
                <a:latin typeface="나눔고딕" pitchFamily="50" charset="-127"/>
                <a:ea typeface="나눔고딕" pitchFamily="50" charset="-127"/>
              </a:rPr>
              <a:t>담장</a:t>
            </a:r>
            <a:r>
              <a:rPr lang="en-US" altLang="ko-KR" sz="2200" b="1" spc="-100" dirty="0" smtClean="0"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2200" b="1" spc="-100" dirty="0" smtClean="0"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2200" b="1" spc="-100" dirty="0" smtClean="0">
                <a:latin typeface="나눔고딕" pitchFamily="50" charset="-127"/>
                <a:ea typeface="나눔고딕" pitchFamily="50" charset="-127"/>
              </a:rPr>
              <a:t>으로부터 </a:t>
            </a:r>
            <a:r>
              <a:rPr lang="ko-KR" altLang="en-US" sz="2200" b="1" spc="-100" dirty="0">
                <a:latin typeface="나눔고딕" pitchFamily="50" charset="-127"/>
                <a:ea typeface="나눔고딕" pitchFamily="50" charset="-127"/>
              </a:rPr>
              <a:t>떨어져 이동합니다</a:t>
            </a:r>
            <a:r>
              <a:rPr lang="en-US" altLang="ko-KR" sz="2200" b="1" spc="-100" dirty="0"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72512" y="4869160"/>
            <a:ext cx="8414933" cy="54091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6"/>
              <a:defRPr/>
            </a:pPr>
            <a:r>
              <a:rPr lang="ko-KR" altLang="en-US" sz="2200" b="1" dirty="0">
                <a:latin typeface="나눔고딕" pitchFamily="50" charset="-127"/>
                <a:ea typeface="나눔고딕" pitchFamily="50" charset="-127"/>
              </a:rPr>
              <a:t>운동장이나 공원 등 넓은 곳으로 대피합니다</a:t>
            </a:r>
            <a:r>
              <a:rPr lang="en-US" altLang="ko-KR" sz="2200" b="1" dirty="0"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72512" y="5402286"/>
            <a:ext cx="8414933" cy="54091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 startAt="7"/>
              <a:defRPr/>
            </a:pPr>
            <a:r>
              <a:rPr lang="ko-KR" altLang="en-US" sz="2200" b="1" dirty="0">
                <a:latin typeface="나눔고딕" pitchFamily="50" charset="-127"/>
                <a:ea typeface="나눔고딕" pitchFamily="50" charset="-127"/>
              </a:rPr>
              <a:t>올바른 정보에 따라 행동합니다</a:t>
            </a:r>
            <a:r>
              <a:rPr lang="en-US" altLang="ko-KR" sz="2200" b="1" dirty="0"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6482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repeatCount="3000" fill="hold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4" grpId="0" animBg="1"/>
      <p:bldP spid="4" grpId="1" animBg="1"/>
      <p:bldP spid="60" grpId="0" animBg="1"/>
      <p:bldP spid="61" grpId="0" animBg="1"/>
      <p:bldP spid="62" grpId="0" animBg="1"/>
      <p:bldP spid="64" grpId="0" animBg="1"/>
      <p:bldP spid="65" grpId="0" animBg="1"/>
      <p:bldP spid="6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roup 4"/>
          <p:cNvGrpSpPr>
            <a:grpSpLocks noChangeAspect="1"/>
          </p:cNvGrpSpPr>
          <p:nvPr/>
        </p:nvGrpSpPr>
        <p:grpSpPr bwMode="auto">
          <a:xfrm>
            <a:off x="-142908" y="5643578"/>
            <a:ext cx="10239444" cy="1214422"/>
            <a:chOff x="270" y="1710"/>
            <a:chExt cx="5753" cy="647"/>
          </a:xfrm>
          <a:solidFill>
            <a:srgbClr val="1FBADF"/>
          </a:solidFill>
        </p:grpSpPr>
        <p:sp>
          <p:nvSpPr>
            <p:cNvPr id="258" name="Freeform 6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4896" y="0"/>
                </a:cxn>
                <a:cxn ang="0">
                  <a:pos x="4909" y="2"/>
                </a:cxn>
                <a:cxn ang="0">
                  <a:pos x="4914" y="2"/>
                </a:cxn>
                <a:cxn ang="0">
                  <a:pos x="5753" y="2"/>
                </a:cxn>
                <a:cxn ang="0">
                  <a:pos x="5753" y="28"/>
                </a:cxn>
                <a:cxn ang="0">
                  <a:pos x="5741" y="617"/>
                </a:cxn>
                <a:cxn ang="0">
                  <a:pos x="0" y="617"/>
                </a:cxn>
                <a:cxn ang="0">
                  <a:pos x="0" y="265"/>
                </a:cxn>
                <a:cxn ang="0">
                  <a:pos x="4210" y="265"/>
                </a:cxn>
                <a:cxn ang="0">
                  <a:pos x="4263" y="265"/>
                </a:cxn>
                <a:cxn ang="0">
                  <a:pos x="4315" y="265"/>
                </a:cxn>
                <a:cxn ang="0">
                  <a:pos x="4366" y="265"/>
                </a:cxn>
                <a:cxn ang="0">
                  <a:pos x="4416" y="265"/>
                </a:cxn>
                <a:cxn ang="0">
                  <a:pos x="4462" y="261"/>
                </a:cxn>
                <a:cxn ang="0">
                  <a:pos x="4502" y="256"/>
                </a:cxn>
                <a:cxn ang="0">
                  <a:pos x="4539" y="247"/>
                </a:cxn>
                <a:cxn ang="0">
                  <a:pos x="4568" y="235"/>
                </a:cxn>
                <a:cxn ang="0">
                  <a:pos x="4589" y="217"/>
                </a:cxn>
                <a:cxn ang="0">
                  <a:pos x="4603" y="201"/>
                </a:cxn>
                <a:cxn ang="0">
                  <a:pos x="4615" y="183"/>
                </a:cxn>
                <a:cxn ang="0">
                  <a:pos x="4629" y="166"/>
                </a:cxn>
                <a:cxn ang="0">
                  <a:pos x="4640" y="150"/>
                </a:cxn>
                <a:cxn ang="0">
                  <a:pos x="4648" y="136"/>
                </a:cxn>
                <a:cxn ang="0">
                  <a:pos x="4654" y="127"/>
                </a:cxn>
                <a:cxn ang="0">
                  <a:pos x="4655" y="123"/>
                </a:cxn>
                <a:cxn ang="0">
                  <a:pos x="4676" y="88"/>
                </a:cxn>
                <a:cxn ang="0">
                  <a:pos x="4703" y="62"/>
                </a:cxn>
                <a:cxn ang="0">
                  <a:pos x="4732" y="41"/>
                </a:cxn>
                <a:cxn ang="0">
                  <a:pos x="4762" y="25"/>
                </a:cxn>
                <a:cxn ang="0">
                  <a:pos x="4795" y="14"/>
                </a:cxn>
                <a:cxn ang="0">
                  <a:pos x="4825" y="7"/>
                </a:cxn>
                <a:cxn ang="0">
                  <a:pos x="4853" y="4"/>
                </a:cxn>
                <a:cxn ang="0">
                  <a:pos x="4877" y="2"/>
                </a:cxn>
                <a:cxn ang="0">
                  <a:pos x="4896" y="0"/>
                </a:cxn>
              </a:cxnLst>
              <a:rect l="0" t="0" r="r" b="b"/>
              <a:pathLst>
                <a:path w="5753" h="617">
                  <a:moveTo>
                    <a:pt x="4896" y="0"/>
                  </a:moveTo>
                  <a:lnTo>
                    <a:pt x="4909" y="2"/>
                  </a:lnTo>
                  <a:lnTo>
                    <a:pt x="4914" y="2"/>
                  </a:lnTo>
                  <a:lnTo>
                    <a:pt x="5753" y="2"/>
                  </a:lnTo>
                  <a:lnTo>
                    <a:pt x="5753" y="28"/>
                  </a:lnTo>
                  <a:lnTo>
                    <a:pt x="5741" y="617"/>
                  </a:lnTo>
                  <a:lnTo>
                    <a:pt x="0" y="617"/>
                  </a:lnTo>
                  <a:lnTo>
                    <a:pt x="0" y="265"/>
                  </a:lnTo>
                  <a:lnTo>
                    <a:pt x="4210" y="265"/>
                  </a:lnTo>
                  <a:lnTo>
                    <a:pt x="4263" y="265"/>
                  </a:lnTo>
                  <a:lnTo>
                    <a:pt x="4315" y="265"/>
                  </a:lnTo>
                  <a:lnTo>
                    <a:pt x="4366" y="265"/>
                  </a:lnTo>
                  <a:lnTo>
                    <a:pt x="4416" y="265"/>
                  </a:lnTo>
                  <a:lnTo>
                    <a:pt x="4462" y="261"/>
                  </a:lnTo>
                  <a:lnTo>
                    <a:pt x="4502" y="256"/>
                  </a:lnTo>
                  <a:lnTo>
                    <a:pt x="4539" y="247"/>
                  </a:lnTo>
                  <a:lnTo>
                    <a:pt x="4568" y="235"/>
                  </a:lnTo>
                  <a:lnTo>
                    <a:pt x="4589" y="217"/>
                  </a:lnTo>
                  <a:lnTo>
                    <a:pt x="4603" y="201"/>
                  </a:lnTo>
                  <a:lnTo>
                    <a:pt x="4615" y="183"/>
                  </a:lnTo>
                  <a:lnTo>
                    <a:pt x="4629" y="166"/>
                  </a:lnTo>
                  <a:lnTo>
                    <a:pt x="4640" y="150"/>
                  </a:lnTo>
                  <a:lnTo>
                    <a:pt x="4648" y="136"/>
                  </a:lnTo>
                  <a:lnTo>
                    <a:pt x="4654" y="127"/>
                  </a:lnTo>
                  <a:lnTo>
                    <a:pt x="4655" y="123"/>
                  </a:lnTo>
                  <a:lnTo>
                    <a:pt x="4676" y="88"/>
                  </a:lnTo>
                  <a:lnTo>
                    <a:pt x="4703" y="62"/>
                  </a:lnTo>
                  <a:lnTo>
                    <a:pt x="4732" y="41"/>
                  </a:lnTo>
                  <a:lnTo>
                    <a:pt x="4762" y="25"/>
                  </a:lnTo>
                  <a:lnTo>
                    <a:pt x="4795" y="14"/>
                  </a:lnTo>
                  <a:lnTo>
                    <a:pt x="4825" y="7"/>
                  </a:lnTo>
                  <a:lnTo>
                    <a:pt x="4853" y="4"/>
                  </a:lnTo>
                  <a:lnTo>
                    <a:pt x="4877" y="2"/>
                  </a:lnTo>
                  <a:lnTo>
                    <a:pt x="48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auto">
            <a:xfrm>
              <a:off x="270" y="1710"/>
              <a:ext cx="5753" cy="617"/>
            </a:xfrm>
            <a:custGeom>
              <a:avLst/>
              <a:gdLst/>
              <a:ahLst/>
              <a:cxnLst>
                <a:cxn ang="0">
                  <a:pos x="857" y="0"/>
                </a:cxn>
                <a:cxn ang="0">
                  <a:pos x="876" y="2"/>
                </a:cxn>
                <a:cxn ang="0">
                  <a:pos x="901" y="4"/>
                </a:cxn>
                <a:cxn ang="0">
                  <a:pos x="929" y="7"/>
                </a:cxn>
                <a:cxn ang="0">
                  <a:pos x="960" y="14"/>
                </a:cxn>
                <a:cxn ang="0">
                  <a:pos x="991" y="25"/>
                </a:cxn>
                <a:cxn ang="0">
                  <a:pos x="1023" y="41"/>
                </a:cxn>
                <a:cxn ang="0">
                  <a:pos x="1051" y="62"/>
                </a:cxn>
                <a:cxn ang="0">
                  <a:pos x="1077" y="88"/>
                </a:cxn>
                <a:cxn ang="0">
                  <a:pos x="1098" y="123"/>
                </a:cxn>
                <a:cxn ang="0">
                  <a:pos x="1100" y="127"/>
                </a:cxn>
                <a:cxn ang="0">
                  <a:pos x="1107" y="136"/>
                </a:cxn>
                <a:cxn ang="0">
                  <a:pos x="1114" y="150"/>
                </a:cxn>
                <a:cxn ang="0">
                  <a:pos x="1126" y="166"/>
                </a:cxn>
                <a:cxn ang="0">
                  <a:pos x="1138" y="183"/>
                </a:cxn>
                <a:cxn ang="0">
                  <a:pos x="1150" y="201"/>
                </a:cxn>
                <a:cxn ang="0">
                  <a:pos x="1164" y="217"/>
                </a:cxn>
                <a:cxn ang="0">
                  <a:pos x="1185" y="235"/>
                </a:cxn>
                <a:cxn ang="0">
                  <a:pos x="1215" y="247"/>
                </a:cxn>
                <a:cxn ang="0">
                  <a:pos x="1252" y="256"/>
                </a:cxn>
                <a:cxn ang="0">
                  <a:pos x="1293" y="261"/>
                </a:cxn>
                <a:cxn ang="0">
                  <a:pos x="1339" y="265"/>
                </a:cxn>
                <a:cxn ang="0">
                  <a:pos x="1388" y="265"/>
                </a:cxn>
                <a:cxn ang="0">
                  <a:pos x="1438" y="265"/>
                </a:cxn>
                <a:cxn ang="0">
                  <a:pos x="1491" y="265"/>
                </a:cxn>
                <a:cxn ang="0">
                  <a:pos x="1543" y="265"/>
                </a:cxn>
                <a:cxn ang="0">
                  <a:pos x="5753" y="265"/>
                </a:cxn>
                <a:cxn ang="0">
                  <a:pos x="5753" y="617"/>
                </a:cxn>
                <a:cxn ang="0">
                  <a:pos x="12" y="617"/>
                </a:cxn>
                <a:cxn ang="0">
                  <a:pos x="0" y="28"/>
                </a:cxn>
                <a:cxn ang="0">
                  <a:pos x="0" y="2"/>
                </a:cxn>
                <a:cxn ang="0">
                  <a:pos x="840" y="2"/>
                </a:cxn>
                <a:cxn ang="0">
                  <a:pos x="845" y="2"/>
                </a:cxn>
                <a:cxn ang="0">
                  <a:pos x="857" y="0"/>
                </a:cxn>
              </a:cxnLst>
              <a:rect l="0" t="0" r="r" b="b"/>
              <a:pathLst>
                <a:path w="5753" h="617">
                  <a:moveTo>
                    <a:pt x="857" y="0"/>
                  </a:moveTo>
                  <a:lnTo>
                    <a:pt x="876" y="2"/>
                  </a:lnTo>
                  <a:lnTo>
                    <a:pt x="901" y="4"/>
                  </a:lnTo>
                  <a:lnTo>
                    <a:pt x="929" y="7"/>
                  </a:lnTo>
                  <a:lnTo>
                    <a:pt x="960" y="14"/>
                  </a:lnTo>
                  <a:lnTo>
                    <a:pt x="991" y="25"/>
                  </a:lnTo>
                  <a:lnTo>
                    <a:pt x="1023" y="41"/>
                  </a:lnTo>
                  <a:lnTo>
                    <a:pt x="1051" y="62"/>
                  </a:lnTo>
                  <a:lnTo>
                    <a:pt x="1077" y="88"/>
                  </a:lnTo>
                  <a:lnTo>
                    <a:pt x="1098" y="123"/>
                  </a:lnTo>
                  <a:lnTo>
                    <a:pt x="1100" y="127"/>
                  </a:lnTo>
                  <a:lnTo>
                    <a:pt x="1107" y="136"/>
                  </a:lnTo>
                  <a:lnTo>
                    <a:pt x="1114" y="150"/>
                  </a:lnTo>
                  <a:lnTo>
                    <a:pt x="1126" y="166"/>
                  </a:lnTo>
                  <a:lnTo>
                    <a:pt x="1138" y="183"/>
                  </a:lnTo>
                  <a:lnTo>
                    <a:pt x="1150" y="201"/>
                  </a:lnTo>
                  <a:lnTo>
                    <a:pt x="1164" y="217"/>
                  </a:lnTo>
                  <a:lnTo>
                    <a:pt x="1185" y="235"/>
                  </a:lnTo>
                  <a:lnTo>
                    <a:pt x="1215" y="247"/>
                  </a:lnTo>
                  <a:lnTo>
                    <a:pt x="1252" y="256"/>
                  </a:lnTo>
                  <a:lnTo>
                    <a:pt x="1293" y="261"/>
                  </a:lnTo>
                  <a:lnTo>
                    <a:pt x="1339" y="265"/>
                  </a:lnTo>
                  <a:lnTo>
                    <a:pt x="1388" y="265"/>
                  </a:lnTo>
                  <a:lnTo>
                    <a:pt x="1438" y="265"/>
                  </a:lnTo>
                  <a:lnTo>
                    <a:pt x="1491" y="265"/>
                  </a:lnTo>
                  <a:lnTo>
                    <a:pt x="1543" y="265"/>
                  </a:lnTo>
                  <a:lnTo>
                    <a:pt x="5753" y="265"/>
                  </a:lnTo>
                  <a:lnTo>
                    <a:pt x="5753" y="617"/>
                  </a:lnTo>
                  <a:lnTo>
                    <a:pt x="12" y="617"/>
                  </a:lnTo>
                  <a:lnTo>
                    <a:pt x="0" y="28"/>
                  </a:lnTo>
                  <a:lnTo>
                    <a:pt x="0" y="2"/>
                  </a:lnTo>
                  <a:lnTo>
                    <a:pt x="840" y="2"/>
                  </a:lnTo>
                  <a:lnTo>
                    <a:pt x="845" y="2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1FBAD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0" name="Rectangle 8"/>
            <p:cNvSpPr>
              <a:spLocks noChangeArrowheads="1"/>
            </p:cNvSpPr>
            <p:nvPr/>
          </p:nvSpPr>
          <p:spPr bwMode="auto">
            <a:xfrm>
              <a:off x="270" y="2160"/>
              <a:ext cx="5741" cy="197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1" name="Rectangle 8"/>
            <p:cNvSpPr>
              <a:spLocks noChangeArrowheads="1"/>
            </p:cNvSpPr>
            <p:nvPr/>
          </p:nvSpPr>
          <p:spPr bwMode="auto">
            <a:xfrm>
              <a:off x="5846" y="1748"/>
              <a:ext cx="177" cy="609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85" name="제목 1"/>
          <p:cNvSpPr txBox="1">
            <a:spLocks/>
          </p:cNvSpPr>
          <p:nvPr/>
        </p:nvSpPr>
        <p:spPr>
          <a:xfrm>
            <a:off x="3899425" y="2649452"/>
            <a:ext cx="5710234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defRPr/>
            </a:pPr>
            <a:r>
              <a:rPr lang="ko-KR" altLang="en-US" sz="3600" dirty="0" smtClean="0">
                <a:latin typeface="나눔고딕 ExtraBold" pitchFamily="50" charset="-127"/>
                <a:ea typeface="나눔고딕 ExtraBold" pitchFamily="50" charset="-127"/>
                <a:cs typeface="+mj-cs"/>
              </a:rPr>
              <a:t>다각형</a:t>
            </a:r>
            <a:endParaRPr lang="en-US" altLang="ko-KR" sz="3600" dirty="0">
              <a:latin typeface="나눔고딕 ExtraBold" pitchFamily="50" charset="-127"/>
              <a:ea typeface="나눔고딕 ExtraBold" pitchFamily="50" charset="-127"/>
              <a:cs typeface="+mj-cs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81034" y="1454490"/>
            <a:ext cx="42159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1FBADF"/>
                </a:solidFill>
                <a:latin typeface="나눔고딕 ExtraBold" pitchFamily="50" charset="-127"/>
                <a:ea typeface="나눔고딕 ExtraBold" pitchFamily="50" charset="-127"/>
              </a:rPr>
              <a:t>다음 시간에 배울 내용 알아보기</a:t>
            </a:r>
            <a:endParaRPr lang="ko-KR" altLang="en-US" sz="2000" dirty="0">
              <a:solidFill>
                <a:srgbClr val="1FBADF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40" name="직사각형 239"/>
          <p:cNvSpPr/>
          <p:nvPr/>
        </p:nvSpPr>
        <p:spPr>
          <a:xfrm>
            <a:off x="0" y="0"/>
            <a:ext cx="905067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44" name="그룹 243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247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24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246" name="TextBox 245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pic>
        <p:nvPicPr>
          <p:cNvPr id="198" name="Picture 4" descr="C:\Users\shs\Desktop\bar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flipH="1">
            <a:off x="9050672" y="0"/>
            <a:ext cx="857256" cy="428604"/>
          </a:xfrm>
          <a:prstGeom prst="rect">
            <a:avLst/>
          </a:prstGeom>
          <a:noFill/>
        </p:spPr>
      </p:pic>
      <p:sp>
        <p:nvSpPr>
          <p:cNvPr id="36" name="TextBox 35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8263333" y="6192000"/>
            <a:ext cx="428628" cy="428628"/>
            <a:chOff x="8371314" y="6192000"/>
            <a:chExt cx="428628" cy="428628"/>
          </a:xfrm>
        </p:grpSpPr>
        <p:sp>
          <p:nvSpPr>
            <p:cNvPr id="40" name="타원 39"/>
            <p:cNvSpPr/>
            <p:nvPr/>
          </p:nvSpPr>
          <p:spPr>
            <a:xfrm>
              <a:off x="8371314" y="6192000"/>
              <a:ext cx="428628" cy="42862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1" name="이등변 삼각형 40">
              <a:hlinkClick r:id="" action="ppaction://hlinkshowjump?jump=previousslide"/>
            </p:cNvPr>
            <p:cNvSpPr/>
            <p:nvPr/>
          </p:nvSpPr>
          <p:spPr>
            <a:xfrm rot="16200000">
              <a:off x="8450604" y="6334876"/>
              <a:ext cx="214314" cy="142876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1050127" y="2136699"/>
            <a:ext cx="2572441" cy="2584603"/>
            <a:chOff x="1050127" y="2136699"/>
            <a:chExt cx="2572441" cy="2584603"/>
          </a:xfrm>
        </p:grpSpPr>
        <p:grpSp>
          <p:nvGrpSpPr>
            <p:cNvPr id="51" name="Group 851"/>
            <p:cNvGrpSpPr>
              <a:grpSpLocks noChangeAspect="1"/>
            </p:cNvGrpSpPr>
            <p:nvPr/>
          </p:nvGrpSpPr>
          <p:grpSpPr bwMode="auto">
            <a:xfrm>
              <a:off x="1300503" y="2390775"/>
              <a:ext cx="2071688" cy="2076450"/>
              <a:chOff x="810" y="1572"/>
              <a:chExt cx="1305" cy="1308"/>
            </a:xfrm>
          </p:grpSpPr>
          <p:sp>
            <p:nvSpPr>
              <p:cNvPr id="55" name="AutoShape 850"/>
              <p:cNvSpPr>
                <a:spLocks noChangeAspect="1" noChangeArrowheads="1" noTextEdit="1"/>
              </p:cNvSpPr>
              <p:nvPr/>
            </p:nvSpPr>
            <p:spPr bwMode="auto">
              <a:xfrm>
                <a:off x="810" y="1572"/>
                <a:ext cx="1305" cy="13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56" name="Freeform 853"/>
              <p:cNvSpPr>
                <a:spLocks/>
              </p:cNvSpPr>
              <p:nvPr/>
            </p:nvSpPr>
            <p:spPr bwMode="auto">
              <a:xfrm>
                <a:off x="990" y="1576"/>
                <a:ext cx="1121" cy="1124"/>
              </a:xfrm>
              <a:custGeom>
                <a:avLst/>
                <a:gdLst/>
                <a:ahLst/>
                <a:cxnLst>
                  <a:cxn ang="0">
                    <a:pos x="470" y="0"/>
                  </a:cxn>
                  <a:cxn ang="0">
                    <a:pos x="510" y="2"/>
                  </a:cxn>
                  <a:cxn ang="0">
                    <a:pos x="549" y="5"/>
                  </a:cxn>
                  <a:cxn ang="0">
                    <a:pos x="587" y="11"/>
                  </a:cxn>
                  <a:cxn ang="0">
                    <a:pos x="625" y="19"/>
                  </a:cxn>
                  <a:cxn ang="0">
                    <a:pos x="661" y="29"/>
                  </a:cxn>
                  <a:cxn ang="0">
                    <a:pos x="697" y="41"/>
                  </a:cxn>
                  <a:cxn ang="0">
                    <a:pos x="732" y="55"/>
                  </a:cxn>
                  <a:cxn ang="0">
                    <a:pos x="766" y="72"/>
                  </a:cxn>
                  <a:cxn ang="0">
                    <a:pos x="799" y="90"/>
                  </a:cxn>
                  <a:cxn ang="0">
                    <a:pos x="830" y="109"/>
                  </a:cxn>
                  <a:cxn ang="0">
                    <a:pos x="860" y="131"/>
                  </a:cxn>
                  <a:cxn ang="0">
                    <a:pos x="889" y="154"/>
                  </a:cxn>
                  <a:cxn ang="0">
                    <a:pos x="917" y="178"/>
                  </a:cxn>
                  <a:cxn ang="0">
                    <a:pos x="943" y="205"/>
                  </a:cxn>
                  <a:cxn ang="0">
                    <a:pos x="968" y="232"/>
                  </a:cxn>
                  <a:cxn ang="0">
                    <a:pos x="991" y="261"/>
                  </a:cxn>
                  <a:cxn ang="0">
                    <a:pos x="1012" y="292"/>
                  </a:cxn>
                  <a:cxn ang="0">
                    <a:pos x="1032" y="324"/>
                  </a:cxn>
                  <a:cxn ang="0">
                    <a:pos x="1050" y="356"/>
                  </a:cxn>
                  <a:cxn ang="0">
                    <a:pos x="1066" y="390"/>
                  </a:cxn>
                  <a:cxn ang="0">
                    <a:pos x="1080" y="425"/>
                  </a:cxn>
                  <a:cxn ang="0">
                    <a:pos x="1092" y="461"/>
                  </a:cxn>
                  <a:cxn ang="0">
                    <a:pos x="1102" y="498"/>
                  </a:cxn>
                  <a:cxn ang="0">
                    <a:pos x="1110" y="535"/>
                  </a:cxn>
                  <a:cxn ang="0">
                    <a:pos x="1116" y="574"/>
                  </a:cxn>
                  <a:cxn ang="0">
                    <a:pos x="1120" y="613"/>
                  </a:cxn>
                  <a:cxn ang="0">
                    <a:pos x="1121" y="652"/>
                  </a:cxn>
                  <a:cxn ang="0">
                    <a:pos x="1120" y="692"/>
                  </a:cxn>
                  <a:cxn ang="0">
                    <a:pos x="1116" y="731"/>
                  </a:cxn>
                  <a:cxn ang="0">
                    <a:pos x="1110" y="769"/>
                  </a:cxn>
                  <a:cxn ang="0">
                    <a:pos x="1103" y="806"/>
                  </a:cxn>
                  <a:cxn ang="0">
                    <a:pos x="1093" y="843"/>
                  </a:cxn>
                  <a:cxn ang="0">
                    <a:pos x="1081" y="878"/>
                  </a:cxn>
                  <a:cxn ang="0">
                    <a:pos x="1067" y="913"/>
                  </a:cxn>
                  <a:cxn ang="0">
                    <a:pos x="1051" y="947"/>
                  </a:cxn>
                  <a:cxn ang="0">
                    <a:pos x="1033" y="979"/>
                  </a:cxn>
                  <a:cxn ang="0">
                    <a:pos x="1014" y="1011"/>
                  </a:cxn>
                  <a:cxn ang="0">
                    <a:pos x="993" y="1041"/>
                  </a:cxn>
                  <a:cxn ang="0">
                    <a:pos x="970" y="1070"/>
                  </a:cxn>
                  <a:cxn ang="0">
                    <a:pos x="945" y="1098"/>
                  </a:cxn>
                  <a:cxn ang="0">
                    <a:pos x="919" y="1124"/>
                  </a:cxn>
                  <a:cxn ang="0">
                    <a:pos x="0" y="202"/>
                  </a:cxn>
                  <a:cxn ang="0">
                    <a:pos x="26" y="176"/>
                  </a:cxn>
                  <a:cxn ang="0">
                    <a:pos x="54" y="152"/>
                  </a:cxn>
                  <a:cxn ang="0">
                    <a:pos x="83" y="129"/>
                  </a:cxn>
                  <a:cxn ang="0">
                    <a:pos x="113" y="108"/>
                  </a:cxn>
                  <a:cxn ang="0">
                    <a:pos x="144" y="88"/>
                  </a:cxn>
                  <a:cxn ang="0">
                    <a:pos x="177" y="71"/>
                  </a:cxn>
                  <a:cxn ang="0">
                    <a:pos x="210" y="55"/>
                  </a:cxn>
                  <a:cxn ang="0">
                    <a:pos x="245" y="41"/>
                  </a:cxn>
                  <a:cxn ang="0">
                    <a:pos x="280" y="29"/>
                  </a:cxn>
                  <a:cxn ang="0">
                    <a:pos x="317" y="19"/>
                  </a:cxn>
                  <a:cxn ang="0">
                    <a:pos x="354" y="11"/>
                  </a:cxn>
                  <a:cxn ang="0">
                    <a:pos x="392" y="5"/>
                  </a:cxn>
                  <a:cxn ang="0">
                    <a:pos x="431" y="2"/>
                  </a:cxn>
                  <a:cxn ang="0">
                    <a:pos x="470" y="0"/>
                  </a:cxn>
                </a:cxnLst>
                <a:rect l="0" t="0" r="r" b="b"/>
                <a:pathLst>
                  <a:path w="1121" h="1124">
                    <a:moveTo>
                      <a:pt x="470" y="0"/>
                    </a:moveTo>
                    <a:lnTo>
                      <a:pt x="510" y="2"/>
                    </a:lnTo>
                    <a:lnTo>
                      <a:pt x="549" y="5"/>
                    </a:lnTo>
                    <a:lnTo>
                      <a:pt x="587" y="11"/>
                    </a:lnTo>
                    <a:lnTo>
                      <a:pt x="625" y="19"/>
                    </a:lnTo>
                    <a:lnTo>
                      <a:pt x="661" y="29"/>
                    </a:lnTo>
                    <a:lnTo>
                      <a:pt x="697" y="41"/>
                    </a:lnTo>
                    <a:lnTo>
                      <a:pt x="732" y="55"/>
                    </a:lnTo>
                    <a:lnTo>
                      <a:pt x="766" y="72"/>
                    </a:lnTo>
                    <a:lnTo>
                      <a:pt x="799" y="90"/>
                    </a:lnTo>
                    <a:lnTo>
                      <a:pt x="830" y="109"/>
                    </a:lnTo>
                    <a:lnTo>
                      <a:pt x="860" y="131"/>
                    </a:lnTo>
                    <a:lnTo>
                      <a:pt x="889" y="154"/>
                    </a:lnTo>
                    <a:lnTo>
                      <a:pt x="917" y="178"/>
                    </a:lnTo>
                    <a:lnTo>
                      <a:pt x="943" y="205"/>
                    </a:lnTo>
                    <a:lnTo>
                      <a:pt x="968" y="232"/>
                    </a:lnTo>
                    <a:lnTo>
                      <a:pt x="991" y="261"/>
                    </a:lnTo>
                    <a:lnTo>
                      <a:pt x="1012" y="292"/>
                    </a:lnTo>
                    <a:lnTo>
                      <a:pt x="1032" y="324"/>
                    </a:lnTo>
                    <a:lnTo>
                      <a:pt x="1050" y="356"/>
                    </a:lnTo>
                    <a:lnTo>
                      <a:pt x="1066" y="390"/>
                    </a:lnTo>
                    <a:lnTo>
                      <a:pt x="1080" y="425"/>
                    </a:lnTo>
                    <a:lnTo>
                      <a:pt x="1092" y="461"/>
                    </a:lnTo>
                    <a:lnTo>
                      <a:pt x="1102" y="498"/>
                    </a:lnTo>
                    <a:lnTo>
                      <a:pt x="1110" y="535"/>
                    </a:lnTo>
                    <a:lnTo>
                      <a:pt x="1116" y="574"/>
                    </a:lnTo>
                    <a:lnTo>
                      <a:pt x="1120" y="613"/>
                    </a:lnTo>
                    <a:lnTo>
                      <a:pt x="1121" y="652"/>
                    </a:lnTo>
                    <a:lnTo>
                      <a:pt x="1120" y="692"/>
                    </a:lnTo>
                    <a:lnTo>
                      <a:pt x="1116" y="731"/>
                    </a:lnTo>
                    <a:lnTo>
                      <a:pt x="1110" y="769"/>
                    </a:lnTo>
                    <a:lnTo>
                      <a:pt x="1103" y="806"/>
                    </a:lnTo>
                    <a:lnTo>
                      <a:pt x="1093" y="843"/>
                    </a:lnTo>
                    <a:lnTo>
                      <a:pt x="1081" y="878"/>
                    </a:lnTo>
                    <a:lnTo>
                      <a:pt x="1067" y="913"/>
                    </a:lnTo>
                    <a:lnTo>
                      <a:pt x="1051" y="947"/>
                    </a:lnTo>
                    <a:lnTo>
                      <a:pt x="1033" y="979"/>
                    </a:lnTo>
                    <a:lnTo>
                      <a:pt x="1014" y="1011"/>
                    </a:lnTo>
                    <a:lnTo>
                      <a:pt x="993" y="1041"/>
                    </a:lnTo>
                    <a:lnTo>
                      <a:pt x="970" y="1070"/>
                    </a:lnTo>
                    <a:lnTo>
                      <a:pt x="945" y="1098"/>
                    </a:lnTo>
                    <a:lnTo>
                      <a:pt x="919" y="1124"/>
                    </a:lnTo>
                    <a:lnTo>
                      <a:pt x="0" y="202"/>
                    </a:lnTo>
                    <a:lnTo>
                      <a:pt x="26" y="176"/>
                    </a:lnTo>
                    <a:lnTo>
                      <a:pt x="54" y="152"/>
                    </a:lnTo>
                    <a:lnTo>
                      <a:pt x="83" y="129"/>
                    </a:lnTo>
                    <a:lnTo>
                      <a:pt x="113" y="108"/>
                    </a:lnTo>
                    <a:lnTo>
                      <a:pt x="144" y="88"/>
                    </a:lnTo>
                    <a:lnTo>
                      <a:pt x="177" y="71"/>
                    </a:lnTo>
                    <a:lnTo>
                      <a:pt x="210" y="55"/>
                    </a:lnTo>
                    <a:lnTo>
                      <a:pt x="245" y="41"/>
                    </a:lnTo>
                    <a:lnTo>
                      <a:pt x="280" y="29"/>
                    </a:lnTo>
                    <a:lnTo>
                      <a:pt x="317" y="19"/>
                    </a:lnTo>
                    <a:lnTo>
                      <a:pt x="354" y="11"/>
                    </a:lnTo>
                    <a:lnTo>
                      <a:pt x="392" y="5"/>
                    </a:lnTo>
                    <a:lnTo>
                      <a:pt x="431" y="2"/>
                    </a:lnTo>
                    <a:lnTo>
                      <a:pt x="470" y="0"/>
                    </a:lnTo>
                    <a:close/>
                  </a:path>
                </a:pathLst>
              </a:custGeom>
              <a:solidFill>
                <a:srgbClr val="EFEFE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57" name="Freeform 854"/>
              <p:cNvSpPr>
                <a:spLocks/>
              </p:cNvSpPr>
              <p:nvPr/>
            </p:nvSpPr>
            <p:spPr bwMode="auto">
              <a:xfrm>
                <a:off x="810" y="1778"/>
                <a:ext cx="1099" cy="1102"/>
              </a:xfrm>
              <a:custGeom>
                <a:avLst/>
                <a:gdLst/>
                <a:ahLst/>
                <a:cxnLst>
                  <a:cxn ang="0">
                    <a:pos x="180" y="0"/>
                  </a:cxn>
                  <a:cxn ang="0">
                    <a:pos x="1099" y="922"/>
                  </a:cxn>
                  <a:cxn ang="0">
                    <a:pos x="1072" y="947"/>
                  </a:cxn>
                  <a:cxn ang="0">
                    <a:pos x="1043" y="970"/>
                  </a:cxn>
                  <a:cxn ang="0">
                    <a:pos x="1012" y="992"/>
                  </a:cxn>
                  <a:cxn ang="0">
                    <a:pos x="981" y="1012"/>
                  </a:cxn>
                  <a:cxn ang="0">
                    <a:pos x="948" y="1030"/>
                  </a:cxn>
                  <a:cxn ang="0">
                    <a:pos x="914" y="1046"/>
                  </a:cxn>
                  <a:cxn ang="0">
                    <a:pos x="879" y="1061"/>
                  </a:cxn>
                  <a:cxn ang="0">
                    <a:pos x="843" y="1073"/>
                  </a:cxn>
                  <a:cxn ang="0">
                    <a:pos x="806" y="1083"/>
                  </a:cxn>
                  <a:cxn ang="0">
                    <a:pos x="768" y="1091"/>
                  </a:cxn>
                  <a:cxn ang="0">
                    <a:pos x="729" y="1097"/>
                  </a:cxn>
                  <a:cxn ang="0">
                    <a:pos x="690" y="1101"/>
                  </a:cxn>
                  <a:cxn ang="0">
                    <a:pos x="650" y="1102"/>
                  </a:cxn>
                  <a:cxn ang="0">
                    <a:pos x="611" y="1101"/>
                  </a:cxn>
                  <a:cxn ang="0">
                    <a:pos x="572" y="1097"/>
                  </a:cxn>
                  <a:cxn ang="0">
                    <a:pos x="533" y="1092"/>
                  </a:cxn>
                  <a:cxn ang="0">
                    <a:pos x="496" y="1083"/>
                  </a:cxn>
                  <a:cxn ang="0">
                    <a:pos x="459" y="1074"/>
                  </a:cxn>
                  <a:cxn ang="0">
                    <a:pos x="423" y="1061"/>
                  </a:cxn>
                  <a:cxn ang="0">
                    <a:pos x="388" y="1047"/>
                  </a:cxn>
                  <a:cxn ang="0">
                    <a:pos x="355" y="1031"/>
                  </a:cxn>
                  <a:cxn ang="0">
                    <a:pos x="322" y="1013"/>
                  </a:cxn>
                  <a:cxn ang="0">
                    <a:pos x="291" y="993"/>
                  </a:cxn>
                  <a:cxn ang="0">
                    <a:pos x="260" y="972"/>
                  </a:cxn>
                  <a:cxn ang="0">
                    <a:pos x="231" y="949"/>
                  </a:cxn>
                  <a:cxn ang="0">
                    <a:pos x="204" y="924"/>
                  </a:cxn>
                  <a:cxn ang="0">
                    <a:pos x="178" y="898"/>
                  </a:cxn>
                  <a:cxn ang="0">
                    <a:pos x="153" y="870"/>
                  </a:cxn>
                  <a:cxn ang="0">
                    <a:pos x="130" y="841"/>
                  </a:cxn>
                  <a:cxn ang="0">
                    <a:pos x="108" y="811"/>
                  </a:cxn>
                  <a:cxn ang="0">
                    <a:pos x="89" y="779"/>
                  </a:cxn>
                  <a:cxn ang="0">
                    <a:pos x="71" y="746"/>
                  </a:cxn>
                  <a:cxn ang="0">
                    <a:pos x="55" y="713"/>
                  </a:cxn>
                  <a:cxn ang="0">
                    <a:pos x="41" y="678"/>
                  </a:cxn>
                  <a:cxn ang="0">
                    <a:pos x="28" y="642"/>
                  </a:cxn>
                  <a:cxn ang="0">
                    <a:pos x="19" y="605"/>
                  </a:cxn>
                  <a:cxn ang="0">
                    <a:pos x="10" y="568"/>
                  </a:cxn>
                  <a:cxn ang="0">
                    <a:pos x="5" y="529"/>
                  </a:cxn>
                  <a:cxn ang="0">
                    <a:pos x="1" y="490"/>
                  </a:cxn>
                  <a:cxn ang="0">
                    <a:pos x="0" y="450"/>
                  </a:cxn>
                  <a:cxn ang="0">
                    <a:pos x="1" y="410"/>
                  </a:cxn>
                  <a:cxn ang="0">
                    <a:pos x="5" y="371"/>
                  </a:cxn>
                  <a:cxn ang="0">
                    <a:pos x="11" y="332"/>
                  </a:cxn>
                  <a:cxn ang="0">
                    <a:pos x="19" y="294"/>
                  </a:cxn>
                  <a:cxn ang="0">
                    <a:pos x="29" y="258"/>
                  </a:cxn>
                  <a:cxn ang="0">
                    <a:pos x="41" y="221"/>
                  </a:cxn>
                  <a:cxn ang="0">
                    <a:pos x="56" y="186"/>
                  </a:cxn>
                  <a:cxn ang="0">
                    <a:pos x="72" y="152"/>
                  </a:cxn>
                  <a:cxn ang="0">
                    <a:pos x="90" y="119"/>
                  </a:cxn>
                  <a:cxn ang="0">
                    <a:pos x="110" y="87"/>
                  </a:cxn>
                  <a:cxn ang="0">
                    <a:pos x="132" y="57"/>
                  </a:cxn>
                  <a:cxn ang="0">
                    <a:pos x="155" y="28"/>
                  </a:cxn>
                  <a:cxn ang="0">
                    <a:pos x="180" y="0"/>
                  </a:cxn>
                </a:cxnLst>
                <a:rect l="0" t="0" r="r" b="b"/>
                <a:pathLst>
                  <a:path w="1099" h="1102">
                    <a:moveTo>
                      <a:pt x="180" y="0"/>
                    </a:moveTo>
                    <a:lnTo>
                      <a:pt x="1099" y="922"/>
                    </a:lnTo>
                    <a:lnTo>
                      <a:pt x="1072" y="947"/>
                    </a:lnTo>
                    <a:lnTo>
                      <a:pt x="1043" y="970"/>
                    </a:lnTo>
                    <a:lnTo>
                      <a:pt x="1012" y="992"/>
                    </a:lnTo>
                    <a:lnTo>
                      <a:pt x="981" y="1012"/>
                    </a:lnTo>
                    <a:lnTo>
                      <a:pt x="948" y="1030"/>
                    </a:lnTo>
                    <a:lnTo>
                      <a:pt x="914" y="1046"/>
                    </a:lnTo>
                    <a:lnTo>
                      <a:pt x="879" y="1061"/>
                    </a:lnTo>
                    <a:lnTo>
                      <a:pt x="843" y="1073"/>
                    </a:lnTo>
                    <a:lnTo>
                      <a:pt x="806" y="1083"/>
                    </a:lnTo>
                    <a:lnTo>
                      <a:pt x="768" y="1091"/>
                    </a:lnTo>
                    <a:lnTo>
                      <a:pt x="729" y="1097"/>
                    </a:lnTo>
                    <a:lnTo>
                      <a:pt x="690" y="1101"/>
                    </a:lnTo>
                    <a:lnTo>
                      <a:pt x="650" y="1102"/>
                    </a:lnTo>
                    <a:lnTo>
                      <a:pt x="611" y="1101"/>
                    </a:lnTo>
                    <a:lnTo>
                      <a:pt x="572" y="1097"/>
                    </a:lnTo>
                    <a:lnTo>
                      <a:pt x="533" y="1092"/>
                    </a:lnTo>
                    <a:lnTo>
                      <a:pt x="496" y="1083"/>
                    </a:lnTo>
                    <a:lnTo>
                      <a:pt x="459" y="1074"/>
                    </a:lnTo>
                    <a:lnTo>
                      <a:pt x="423" y="1061"/>
                    </a:lnTo>
                    <a:lnTo>
                      <a:pt x="388" y="1047"/>
                    </a:lnTo>
                    <a:lnTo>
                      <a:pt x="355" y="1031"/>
                    </a:lnTo>
                    <a:lnTo>
                      <a:pt x="322" y="1013"/>
                    </a:lnTo>
                    <a:lnTo>
                      <a:pt x="291" y="993"/>
                    </a:lnTo>
                    <a:lnTo>
                      <a:pt x="260" y="972"/>
                    </a:lnTo>
                    <a:lnTo>
                      <a:pt x="231" y="949"/>
                    </a:lnTo>
                    <a:lnTo>
                      <a:pt x="204" y="924"/>
                    </a:lnTo>
                    <a:lnTo>
                      <a:pt x="178" y="898"/>
                    </a:lnTo>
                    <a:lnTo>
                      <a:pt x="153" y="870"/>
                    </a:lnTo>
                    <a:lnTo>
                      <a:pt x="130" y="841"/>
                    </a:lnTo>
                    <a:lnTo>
                      <a:pt x="108" y="811"/>
                    </a:lnTo>
                    <a:lnTo>
                      <a:pt x="89" y="779"/>
                    </a:lnTo>
                    <a:lnTo>
                      <a:pt x="71" y="746"/>
                    </a:lnTo>
                    <a:lnTo>
                      <a:pt x="55" y="713"/>
                    </a:lnTo>
                    <a:lnTo>
                      <a:pt x="41" y="678"/>
                    </a:lnTo>
                    <a:lnTo>
                      <a:pt x="28" y="642"/>
                    </a:lnTo>
                    <a:lnTo>
                      <a:pt x="19" y="605"/>
                    </a:lnTo>
                    <a:lnTo>
                      <a:pt x="10" y="568"/>
                    </a:lnTo>
                    <a:lnTo>
                      <a:pt x="5" y="529"/>
                    </a:lnTo>
                    <a:lnTo>
                      <a:pt x="1" y="490"/>
                    </a:lnTo>
                    <a:lnTo>
                      <a:pt x="0" y="450"/>
                    </a:lnTo>
                    <a:lnTo>
                      <a:pt x="1" y="410"/>
                    </a:lnTo>
                    <a:lnTo>
                      <a:pt x="5" y="371"/>
                    </a:lnTo>
                    <a:lnTo>
                      <a:pt x="11" y="332"/>
                    </a:lnTo>
                    <a:lnTo>
                      <a:pt x="19" y="294"/>
                    </a:lnTo>
                    <a:lnTo>
                      <a:pt x="29" y="258"/>
                    </a:lnTo>
                    <a:lnTo>
                      <a:pt x="41" y="221"/>
                    </a:lnTo>
                    <a:lnTo>
                      <a:pt x="56" y="186"/>
                    </a:lnTo>
                    <a:lnTo>
                      <a:pt x="72" y="152"/>
                    </a:lnTo>
                    <a:lnTo>
                      <a:pt x="90" y="119"/>
                    </a:lnTo>
                    <a:lnTo>
                      <a:pt x="110" y="87"/>
                    </a:lnTo>
                    <a:lnTo>
                      <a:pt x="132" y="57"/>
                    </a:lnTo>
                    <a:lnTo>
                      <a:pt x="155" y="28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58" name="Freeform 855"/>
              <p:cNvSpPr>
                <a:spLocks/>
              </p:cNvSpPr>
              <p:nvPr/>
            </p:nvSpPr>
            <p:spPr bwMode="auto">
              <a:xfrm>
                <a:off x="971" y="1764"/>
                <a:ext cx="118" cy="117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0" y="1"/>
                  </a:cxn>
                  <a:cxn ang="0">
                    <a:pos x="82" y="4"/>
                  </a:cxn>
                  <a:cxn ang="0">
                    <a:pos x="91" y="9"/>
                  </a:cxn>
                  <a:cxn ang="0">
                    <a:pos x="100" y="17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6" y="47"/>
                  </a:cxn>
                  <a:cxn ang="0">
                    <a:pos x="118" y="58"/>
                  </a:cxn>
                  <a:cxn ang="0">
                    <a:pos x="116" y="70"/>
                  </a:cxn>
                  <a:cxn ang="0">
                    <a:pos x="113" y="81"/>
                  </a:cxn>
                  <a:cxn ang="0">
                    <a:pos x="108" y="91"/>
                  </a:cxn>
                  <a:cxn ang="0">
                    <a:pos x="100" y="100"/>
                  </a:cxn>
                  <a:cxn ang="0">
                    <a:pos x="91" y="107"/>
                  </a:cxn>
                  <a:cxn ang="0">
                    <a:pos x="82" y="113"/>
                  </a:cxn>
                  <a:cxn ang="0">
                    <a:pos x="70" y="116"/>
                  </a:cxn>
                  <a:cxn ang="0">
                    <a:pos x="59" y="117"/>
                  </a:cxn>
                  <a:cxn ang="0">
                    <a:pos x="47" y="116"/>
                  </a:cxn>
                  <a:cxn ang="0">
                    <a:pos x="36" y="113"/>
                  </a:cxn>
                  <a:cxn ang="0">
                    <a:pos x="26" y="107"/>
                  </a:cxn>
                  <a:cxn ang="0">
                    <a:pos x="17" y="100"/>
                  </a:cxn>
                  <a:cxn ang="0">
                    <a:pos x="10" y="91"/>
                  </a:cxn>
                  <a:cxn ang="0">
                    <a:pos x="5" y="81"/>
                  </a:cxn>
                  <a:cxn ang="0">
                    <a:pos x="1" y="70"/>
                  </a:cxn>
                  <a:cxn ang="0">
                    <a:pos x="0" y="58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0" y="26"/>
                  </a:cxn>
                  <a:cxn ang="0">
                    <a:pos x="17" y="17"/>
                  </a:cxn>
                  <a:cxn ang="0">
                    <a:pos x="26" y="9"/>
                  </a:cxn>
                  <a:cxn ang="0">
                    <a:pos x="36" y="4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7">
                    <a:moveTo>
                      <a:pt x="59" y="0"/>
                    </a:moveTo>
                    <a:lnTo>
                      <a:pt x="70" y="1"/>
                    </a:lnTo>
                    <a:lnTo>
                      <a:pt x="82" y="4"/>
                    </a:lnTo>
                    <a:lnTo>
                      <a:pt x="91" y="9"/>
                    </a:lnTo>
                    <a:lnTo>
                      <a:pt x="100" y="17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6" y="47"/>
                    </a:lnTo>
                    <a:lnTo>
                      <a:pt x="118" y="58"/>
                    </a:lnTo>
                    <a:lnTo>
                      <a:pt x="116" y="70"/>
                    </a:lnTo>
                    <a:lnTo>
                      <a:pt x="113" y="81"/>
                    </a:lnTo>
                    <a:lnTo>
                      <a:pt x="108" y="91"/>
                    </a:lnTo>
                    <a:lnTo>
                      <a:pt x="100" y="100"/>
                    </a:lnTo>
                    <a:lnTo>
                      <a:pt x="91" y="107"/>
                    </a:lnTo>
                    <a:lnTo>
                      <a:pt x="82" y="113"/>
                    </a:lnTo>
                    <a:lnTo>
                      <a:pt x="70" y="116"/>
                    </a:lnTo>
                    <a:lnTo>
                      <a:pt x="59" y="117"/>
                    </a:lnTo>
                    <a:lnTo>
                      <a:pt x="47" y="116"/>
                    </a:lnTo>
                    <a:lnTo>
                      <a:pt x="36" y="113"/>
                    </a:lnTo>
                    <a:lnTo>
                      <a:pt x="26" y="107"/>
                    </a:lnTo>
                    <a:lnTo>
                      <a:pt x="17" y="100"/>
                    </a:lnTo>
                    <a:lnTo>
                      <a:pt x="10" y="91"/>
                    </a:lnTo>
                    <a:lnTo>
                      <a:pt x="5" y="81"/>
                    </a:lnTo>
                    <a:lnTo>
                      <a:pt x="1" y="70"/>
                    </a:lnTo>
                    <a:lnTo>
                      <a:pt x="0" y="58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0" y="26"/>
                    </a:lnTo>
                    <a:lnTo>
                      <a:pt x="17" y="17"/>
                    </a:lnTo>
                    <a:lnTo>
                      <a:pt x="26" y="9"/>
                    </a:lnTo>
                    <a:lnTo>
                      <a:pt x="36" y="4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59" name="Freeform 856"/>
              <p:cNvSpPr>
                <a:spLocks/>
              </p:cNvSpPr>
              <p:nvPr/>
            </p:nvSpPr>
            <p:spPr bwMode="auto">
              <a:xfrm>
                <a:off x="1813" y="2596"/>
                <a:ext cx="118" cy="118"/>
              </a:xfrm>
              <a:custGeom>
                <a:avLst/>
                <a:gdLst/>
                <a:ahLst/>
                <a:cxnLst>
                  <a:cxn ang="0">
                    <a:pos x="59" y="0"/>
                  </a:cxn>
                  <a:cxn ang="0">
                    <a:pos x="71" y="1"/>
                  </a:cxn>
                  <a:cxn ang="0">
                    <a:pos x="82" y="5"/>
                  </a:cxn>
                  <a:cxn ang="0">
                    <a:pos x="92" y="11"/>
                  </a:cxn>
                  <a:cxn ang="0">
                    <a:pos x="101" y="18"/>
                  </a:cxn>
                  <a:cxn ang="0">
                    <a:pos x="108" y="26"/>
                  </a:cxn>
                  <a:cxn ang="0">
                    <a:pos x="113" y="36"/>
                  </a:cxn>
                  <a:cxn ang="0">
                    <a:pos x="117" y="47"/>
                  </a:cxn>
                  <a:cxn ang="0">
                    <a:pos x="118" y="59"/>
                  </a:cxn>
                  <a:cxn ang="0">
                    <a:pos x="117" y="71"/>
                  </a:cxn>
                  <a:cxn ang="0">
                    <a:pos x="113" y="82"/>
                  </a:cxn>
                  <a:cxn ang="0">
                    <a:pos x="108" y="92"/>
                  </a:cxn>
                  <a:cxn ang="0">
                    <a:pos x="101" y="101"/>
                  </a:cxn>
                  <a:cxn ang="0">
                    <a:pos x="92" y="108"/>
                  </a:cxn>
                  <a:cxn ang="0">
                    <a:pos x="82" y="114"/>
                  </a:cxn>
                  <a:cxn ang="0">
                    <a:pos x="71" y="117"/>
                  </a:cxn>
                  <a:cxn ang="0">
                    <a:pos x="59" y="118"/>
                  </a:cxn>
                  <a:cxn ang="0">
                    <a:pos x="47" y="117"/>
                  </a:cxn>
                  <a:cxn ang="0">
                    <a:pos x="36" y="114"/>
                  </a:cxn>
                  <a:cxn ang="0">
                    <a:pos x="26" y="108"/>
                  </a:cxn>
                  <a:cxn ang="0">
                    <a:pos x="18" y="101"/>
                  </a:cxn>
                  <a:cxn ang="0">
                    <a:pos x="11" y="92"/>
                  </a:cxn>
                  <a:cxn ang="0">
                    <a:pos x="5" y="82"/>
                  </a:cxn>
                  <a:cxn ang="0">
                    <a:pos x="1" y="71"/>
                  </a:cxn>
                  <a:cxn ang="0">
                    <a:pos x="0" y="59"/>
                  </a:cxn>
                  <a:cxn ang="0">
                    <a:pos x="1" y="47"/>
                  </a:cxn>
                  <a:cxn ang="0">
                    <a:pos x="5" y="36"/>
                  </a:cxn>
                  <a:cxn ang="0">
                    <a:pos x="11" y="26"/>
                  </a:cxn>
                  <a:cxn ang="0">
                    <a:pos x="18" y="18"/>
                  </a:cxn>
                  <a:cxn ang="0">
                    <a:pos x="26" y="11"/>
                  </a:cxn>
                  <a:cxn ang="0">
                    <a:pos x="36" y="5"/>
                  </a:cxn>
                  <a:cxn ang="0">
                    <a:pos x="47" y="1"/>
                  </a:cxn>
                  <a:cxn ang="0">
                    <a:pos x="59" y="0"/>
                  </a:cxn>
                </a:cxnLst>
                <a:rect l="0" t="0" r="r" b="b"/>
                <a:pathLst>
                  <a:path w="118" h="118">
                    <a:moveTo>
                      <a:pt x="59" y="0"/>
                    </a:moveTo>
                    <a:lnTo>
                      <a:pt x="71" y="1"/>
                    </a:lnTo>
                    <a:lnTo>
                      <a:pt x="82" y="5"/>
                    </a:lnTo>
                    <a:lnTo>
                      <a:pt x="92" y="11"/>
                    </a:lnTo>
                    <a:lnTo>
                      <a:pt x="101" y="18"/>
                    </a:lnTo>
                    <a:lnTo>
                      <a:pt x="108" y="26"/>
                    </a:lnTo>
                    <a:lnTo>
                      <a:pt x="113" y="36"/>
                    </a:lnTo>
                    <a:lnTo>
                      <a:pt x="117" y="47"/>
                    </a:lnTo>
                    <a:lnTo>
                      <a:pt x="118" y="59"/>
                    </a:lnTo>
                    <a:lnTo>
                      <a:pt x="117" y="71"/>
                    </a:lnTo>
                    <a:lnTo>
                      <a:pt x="113" y="82"/>
                    </a:lnTo>
                    <a:lnTo>
                      <a:pt x="108" y="92"/>
                    </a:lnTo>
                    <a:lnTo>
                      <a:pt x="101" y="101"/>
                    </a:lnTo>
                    <a:lnTo>
                      <a:pt x="92" y="108"/>
                    </a:lnTo>
                    <a:lnTo>
                      <a:pt x="82" y="114"/>
                    </a:lnTo>
                    <a:lnTo>
                      <a:pt x="71" y="117"/>
                    </a:lnTo>
                    <a:lnTo>
                      <a:pt x="59" y="118"/>
                    </a:lnTo>
                    <a:lnTo>
                      <a:pt x="47" y="117"/>
                    </a:lnTo>
                    <a:lnTo>
                      <a:pt x="36" y="114"/>
                    </a:lnTo>
                    <a:lnTo>
                      <a:pt x="26" y="108"/>
                    </a:lnTo>
                    <a:lnTo>
                      <a:pt x="18" y="101"/>
                    </a:lnTo>
                    <a:lnTo>
                      <a:pt x="11" y="92"/>
                    </a:lnTo>
                    <a:lnTo>
                      <a:pt x="5" y="82"/>
                    </a:lnTo>
                    <a:lnTo>
                      <a:pt x="1" y="71"/>
                    </a:lnTo>
                    <a:lnTo>
                      <a:pt x="0" y="59"/>
                    </a:lnTo>
                    <a:lnTo>
                      <a:pt x="1" y="47"/>
                    </a:lnTo>
                    <a:lnTo>
                      <a:pt x="5" y="36"/>
                    </a:lnTo>
                    <a:lnTo>
                      <a:pt x="11" y="26"/>
                    </a:lnTo>
                    <a:lnTo>
                      <a:pt x="18" y="18"/>
                    </a:lnTo>
                    <a:lnTo>
                      <a:pt x="26" y="11"/>
                    </a:lnTo>
                    <a:lnTo>
                      <a:pt x="36" y="5"/>
                    </a:lnTo>
                    <a:lnTo>
                      <a:pt x="47" y="1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74D5E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pic>
          <p:nvPicPr>
            <p:cNvPr id="52" name="그림 51" descr="원  외부 점선 .eps"/>
            <p:cNvPicPr>
              <a:picLocks noChangeAspect="1"/>
            </p:cNvPicPr>
            <p:nvPr/>
          </p:nvPicPr>
          <p:blipFill>
            <a:blip r:embed="rId3" cstate="print">
              <a:grayscl/>
            </a:blip>
            <a:stretch>
              <a:fillRect/>
            </a:stretch>
          </p:blipFill>
          <p:spPr>
            <a:xfrm>
              <a:off x="1050127" y="2136699"/>
              <a:ext cx="2572441" cy="2584603"/>
            </a:xfrm>
            <a:prstGeom prst="rect">
              <a:avLst/>
            </a:prstGeom>
          </p:spPr>
        </p:pic>
        <p:sp>
          <p:nvSpPr>
            <p:cNvPr id="53" name="타원 52"/>
            <p:cNvSpPr/>
            <p:nvPr/>
          </p:nvSpPr>
          <p:spPr>
            <a:xfrm>
              <a:off x="1504401" y="2597054"/>
              <a:ext cx="1663892" cy="1663892"/>
            </a:xfrm>
            <a:prstGeom prst="ellipse">
              <a:avLst/>
            </a:prstGeom>
            <a:solidFill>
              <a:srgbClr val="1FBADF"/>
            </a:solidFill>
            <a:ln>
              <a:solidFill>
                <a:srgbClr val="1FBA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1562442" y="3105835"/>
            <a:ext cx="154781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6</a:t>
            </a:r>
            <a:r>
              <a:rPr lang="ko-KR" altLang="en-US" sz="3600" dirty="0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단원</a:t>
            </a:r>
            <a:endParaRPr lang="ko-KR" altLang="en-US" sz="36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63" name="그룹 62"/>
          <p:cNvGrpSpPr/>
          <p:nvPr/>
        </p:nvGrpSpPr>
        <p:grpSpPr>
          <a:xfrm>
            <a:off x="1381100" y="12893"/>
            <a:ext cx="2768733" cy="630025"/>
            <a:chOff x="1381100" y="12893"/>
            <a:chExt cx="2768733" cy="630025"/>
          </a:xfrm>
        </p:grpSpPr>
        <p:sp>
          <p:nvSpPr>
            <p:cNvPr id="64" name="모서리가 둥근 직사각형 63"/>
            <p:cNvSpPr/>
            <p:nvPr/>
          </p:nvSpPr>
          <p:spPr>
            <a:xfrm>
              <a:off x="1381100" y="71438"/>
              <a:ext cx="213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65" name="그룹 64"/>
            <p:cNvGrpSpPr/>
            <p:nvPr/>
          </p:nvGrpSpPr>
          <p:grpSpPr>
            <a:xfrm>
              <a:off x="3006825" y="12893"/>
              <a:ext cx="1143008" cy="630025"/>
              <a:chOff x="3409731" y="12893"/>
              <a:chExt cx="1143008" cy="630025"/>
            </a:xfrm>
          </p:grpSpPr>
          <p:pic>
            <p:nvPicPr>
              <p:cNvPr id="66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3695483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67" name="직사각형 66"/>
              <p:cNvSpPr/>
              <p:nvPr/>
            </p:nvSpPr>
            <p:spPr>
              <a:xfrm>
                <a:off x="3409731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895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/>
      <p:bldP spid="5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248" name="그룹 24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249" name="타원 24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0" name="이등변 삼각형 24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251" name="그룹 250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252" name="타원 25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3" name="이등변 삼각형 25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136" name="그룹 135"/>
          <p:cNvGrpSpPr/>
          <p:nvPr/>
        </p:nvGrpSpPr>
        <p:grpSpPr>
          <a:xfrm>
            <a:off x="7773032" y="0"/>
            <a:ext cx="2038288" cy="680156"/>
            <a:chOff x="7773032" y="0"/>
            <a:chExt cx="2038288" cy="680156"/>
          </a:xfrm>
        </p:grpSpPr>
        <p:pic>
          <p:nvPicPr>
            <p:cNvPr id="137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38" name="그룹 137"/>
            <p:cNvGrpSpPr/>
            <p:nvPr/>
          </p:nvGrpSpPr>
          <p:grpSpPr>
            <a:xfrm>
              <a:off x="9453172" y="4763"/>
              <a:ext cx="358148" cy="596027"/>
              <a:chOff x="5595942" y="642918"/>
              <a:chExt cx="358148" cy="596027"/>
            </a:xfrm>
          </p:grpSpPr>
          <p:grpSp>
            <p:nvGrpSpPr>
              <p:cNvPr id="157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59" name="직선 연결선 15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0" name="모서리가 둥근 직사각형 15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1" name="타원 16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2" name="모서리가 둥근 직사각형 16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3" name="모서리가 둥근 직사각형 16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4" name="모서리가 둥근 직사각형 16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8" name="TextBox 157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39" name="그룹 138"/>
            <p:cNvGrpSpPr/>
            <p:nvPr/>
          </p:nvGrpSpPr>
          <p:grpSpPr>
            <a:xfrm>
              <a:off x="9020100" y="0"/>
              <a:ext cx="358148" cy="596027"/>
              <a:chOff x="5595942" y="642918"/>
              <a:chExt cx="358148" cy="596027"/>
            </a:xfrm>
          </p:grpSpPr>
          <p:grpSp>
            <p:nvGrpSpPr>
              <p:cNvPr id="149" name="그룹 148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51" name="직선 연결선 150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2" name="모서리가 둥근 직사각형 15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3" name="타원 15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4" name="모서리가 둥근 직사각형 15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5" name="모서리가 둥근 직사각형 15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" name="모서리가 둥근 직사각형 15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0" name="TextBox 149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40" name="그룹 139"/>
            <p:cNvGrpSpPr/>
            <p:nvPr/>
          </p:nvGrpSpPr>
          <p:grpSpPr>
            <a:xfrm>
              <a:off x="8588469" y="0"/>
              <a:ext cx="358148" cy="680156"/>
              <a:chOff x="6869645" y="0"/>
              <a:chExt cx="358148" cy="680156"/>
            </a:xfrm>
          </p:grpSpPr>
          <p:grpSp>
            <p:nvGrpSpPr>
              <p:cNvPr id="141" name="그룹 140"/>
              <p:cNvGrpSpPr/>
              <p:nvPr/>
            </p:nvGrpSpPr>
            <p:grpSpPr>
              <a:xfrm>
                <a:off x="686964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43" name="직선 연결선 142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4" name="모서리가 둥근 직사각형 14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타원 14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모서리가 둥근 직사각형 14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모서리가 둥근 직사각형 14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모서리가 둥근 직사각형 147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2" name="TextBox 141"/>
              <p:cNvSpPr txBox="1"/>
              <p:nvPr/>
            </p:nvSpPr>
            <p:spPr>
              <a:xfrm>
                <a:off x="6895173" y="338569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71" name="직사각형 170">
            <a:hlinkClick r:id="rId3" action="ppaction://hlinksldjump"/>
          </p:cNvPr>
          <p:cNvSpPr/>
          <p:nvPr/>
        </p:nvSpPr>
        <p:spPr>
          <a:xfrm>
            <a:off x="9007215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직사각형 171">
            <a:hlinkClick r:id="rId4" action="ppaction://hlinksldjump"/>
          </p:cNvPr>
          <p:cNvSpPr/>
          <p:nvPr/>
        </p:nvSpPr>
        <p:spPr>
          <a:xfrm>
            <a:off x="9466300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564993" y="958150"/>
            <a:ext cx="8088865" cy="978729"/>
            <a:chOff x="564993" y="958150"/>
            <a:chExt cx="8088865" cy="978729"/>
          </a:xfrm>
        </p:grpSpPr>
        <p:sp>
          <p:nvSpPr>
            <p:cNvPr id="65" name="TextBox 64"/>
            <p:cNvSpPr txBox="1"/>
            <p:nvPr/>
          </p:nvSpPr>
          <p:spPr>
            <a:xfrm>
              <a:off x="989016" y="958150"/>
              <a:ext cx="7664842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400" dirty="0">
                  <a:latin typeface="나눔고딕 ExtraBold" pitchFamily="50" charset="-127"/>
                  <a:ea typeface="나눔고딕 ExtraBold" pitchFamily="50" charset="-127"/>
                </a:rPr>
                <a:t>우리의 환경을 위협하는 것에는 어떤 것들이 있는지 생각해 봅시다</a:t>
              </a:r>
              <a:r>
                <a:rPr lang="en-US" altLang="ko-KR" sz="240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  <a:endParaRPr lang="ko-KR" altLang="en-US" sz="24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66" name="그룹 65"/>
            <p:cNvGrpSpPr/>
            <p:nvPr/>
          </p:nvGrpSpPr>
          <p:grpSpPr>
            <a:xfrm>
              <a:off x="564993" y="1004120"/>
              <a:ext cx="377985" cy="400110"/>
              <a:chOff x="564993" y="1004120"/>
              <a:chExt cx="377985" cy="400110"/>
            </a:xfrm>
          </p:grpSpPr>
          <p:pic>
            <p:nvPicPr>
              <p:cNvPr id="67" name="그림 6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4993" y="1012135"/>
                <a:ext cx="377985" cy="384081"/>
              </a:xfrm>
              <a:prstGeom prst="rect">
                <a:avLst/>
              </a:prstGeom>
            </p:spPr>
          </p:pic>
          <p:sp>
            <p:nvSpPr>
              <p:cNvPr id="68" name="TextBox 67"/>
              <p:cNvSpPr txBox="1"/>
              <p:nvPr/>
            </p:nvSpPr>
            <p:spPr>
              <a:xfrm>
                <a:off x="595234" y="100412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47" name="직사각형 46"/>
          <p:cNvSpPr/>
          <p:nvPr/>
        </p:nvSpPr>
        <p:spPr>
          <a:xfrm>
            <a:off x="4525003" y="3360300"/>
            <a:ext cx="4536629" cy="117262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지진은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땅속에서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화산 활동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등 여러 가지 이유 때문에 갑자기 땅이 흔들리며 움직이는 것을 말합니다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 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105" y="2309562"/>
            <a:ext cx="2927095" cy="351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2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248" name="그룹 247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249" name="타원 248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0" name="이등변 삼각형 249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251" name="그룹 250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252" name="타원 251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3" name="이등변 삼각형 252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53" name="직사각형 52"/>
          <p:cNvSpPr/>
          <p:nvPr/>
        </p:nvSpPr>
        <p:spPr>
          <a:xfrm>
            <a:off x="848544" y="836712"/>
            <a:ext cx="8348748" cy="2252924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defRPr/>
            </a:pP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기상청은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1978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년부터 공식적으로 지진 관측을 시작했는데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2010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년대 우리나라의 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지진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발생 횟수를 보면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2016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년에 지진 횟수가 갑자기 늘어난 것을 알 수 있습니다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 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  <a:defRPr/>
            </a:pP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다행히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2017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년부터 지진 횟수가 줄어들긴 했지만 언제 지진이 발생할지 모릅니다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규모가 큰 지진이 일어나면 건물이 무너지고 산사태가 일어날지 모르니 지금부터 잘 대비해야 합니다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rPr>
              <a:t>.</a:t>
            </a:r>
          </a:p>
        </p:txBody>
      </p:sp>
      <p:grpSp>
        <p:nvGrpSpPr>
          <p:cNvPr id="58" name="그룹 57"/>
          <p:cNvGrpSpPr/>
          <p:nvPr/>
        </p:nvGrpSpPr>
        <p:grpSpPr>
          <a:xfrm>
            <a:off x="7773032" y="0"/>
            <a:ext cx="2038288" cy="680156"/>
            <a:chOff x="7773032" y="0"/>
            <a:chExt cx="2038288" cy="680156"/>
          </a:xfrm>
        </p:grpSpPr>
        <p:pic>
          <p:nvPicPr>
            <p:cNvPr id="59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61" name="그룹 60"/>
            <p:cNvGrpSpPr/>
            <p:nvPr/>
          </p:nvGrpSpPr>
          <p:grpSpPr>
            <a:xfrm>
              <a:off x="9453172" y="4763"/>
              <a:ext cx="358148" cy="596027"/>
              <a:chOff x="5595942" y="642918"/>
              <a:chExt cx="358148" cy="596027"/>
            </a:xfrm>
          </p:grpSpPr>
          <p:grpSp>
            <p:nvGrpSpPr>
              <p:cNvPr id="111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13" name="직선 연결선 112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4" name="모서리가 둥근 직사각형 11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타원 114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" name="모서리가 둥근 직사각형 115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" name="모서리가 둥근 직사각형 116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9" name="모서리가 둥근 직사각형 11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2" name="TextBox 111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62" name="그룹 61"/>
            <p:cNvGrpSpPr/>
            <p:nvPr/>
          </p:nvGrpSpPr>
          <p:grpSpPr>
            <a:xfrm>
              <a:off x="9020100" y="0"/>
              <a:ext cx="358148" cy="596027"/>
              <a:chOff x="5595942" y="642918"/>
              <a:chExt cx="358148" cy="596027"/>
            </a:xfrm>
          </p:grpSpPr>
          <p:grpSp>
            <p:nvGrpSpPr>
              <p:cNvPr id="103" name="그룹 102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05" name="직선 연결선 104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모서리가 둥근 직사각형 10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" name="타원 10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" name="모서리가 둥근 직사각형 10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" name="모서리가 둥근 직사각형 10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" name="모서리가 둥근 직사각형 10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4" name="TextBox 103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63" name="그룹 62"/>
            <p:cNvGrpSpPr/>
            <p:nvPr/>
          </p:nvGrpSpPr>
          <p:grpSpPr>
            <a:xfrm>
              <a:off x="8588469" y="0"/>
              <a:ext cx="358148" cy="680156"/>
              <a:chOff x="6869645" y="0"/>
              <a:chExt cx="358148" cy="680156"/>
            </a:xfrm>
          </p:grpSpPr>
          <p:grpSp>
            <p:nvGrpSpPr>
              <p:cNvPr id="64" name="그룹 63"/>
              <p:cNvGrpSpPr/>
              <p:nvPr/>
            </p:nvGrpSpPr>
            <p:grpSpPr>
              <a:xfrm>
                <a:off x="686964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72" name="직선 연결선 71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4" name="모서리가 둥근 직사각형 93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타원 9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0" name="모서리가 둥근 직사각형 9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1" name="모서리가 둥근 직사각형 100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2" name="모서리가 둥근 직사각형 101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5" name="TextBox 64"/>
              <p:cNvSpPr txBox="1"/>
              <p:nvPr/>
            </p:nvSpPr>
            <p:spPr>
              <a:xfrm>
                <a:off x="6895173" y="338569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sp>
        <p:nvSpPr>
          <p:cNvPr id="129" name="직사각형 128">
            <a:hlinkClick r:id="rId3" action="ppaction://hlinksldjump"/>
          </p:cNvPr>
          <p:cNvSpPr/>
          <p:nvPr/>
        </p:nvSpPr>
        <p:spPr>
          <a:xfrm>
            <a:off x="9007215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직사각형 129">
            <a:hlinkClick r:id="rId4" action="ppaction://hlinksldjump"/>
          </p:cNvPr>
          <p:cNvSpPr/>
          <p:nvPr/>
        </p:nvSpPr>
        <p:spPr>
          <a:xfrm>
            <a:off x="9466300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3" name="그림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3112" y="3257631"/>
            <a:ext cx="6150848" cy="298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8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그룹 9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101" name="그룹 10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6" name="이등변 삼각형 10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103" name="타원 10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4" name="이등변 삼각형 10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2" name="그룹 1"/>
          <p:cNvGrpSpPr/>
          <p:nvPr/>
        </p:nvGrpSpPr>
        <p:grpSpPr>
          <a:xfrm>
            <a:off x="565102" y="980036"/>
            <a:ext cx="8775796" cy="1630966"/>
            <a:chOff x="565102" y="980036"/>
            <a:chExt cx="8775796" cy="1630966"/>
          </a:xfrm>
        </p:grpSpPr>
        <p:grpSp>
          <p:nvGrpSpPr>
            <p:cNvPr id="57" name="그룹 56"/>
            <p:cNvGrpSpPr/>
            <p:nvPr/>
          </p:nvGrpSpPr>
          <p:grpSpPr>
            <a:xfrm>
              <a:off x="604824" y="980036"/>
              <a:ext cx="8736074" cy="464743"/>
              <a:chOff x="600109" y="2643091"/>
              <a:chExt cx="8736074" cy="464743"/>
            </a:xfrm>
          </p:grpSpPr>
          <p:sp>
            <p:nvSpPr>
              <p:cNvPr id="64" name="TextBox 63"/>
              <p:cNvSpPr txBox="1"/>
              <p:nvPr/>
            </p:nvSpPr>
            <p:spPr>
              <a:xfrm>
                <a:off x="763623" y="2643091"/>
                <a:ext cx="8572560" cy="4647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lnSpc>
                    <a:spcPct val="120000"/>
                  </a:lnSpc>
                  <a:defRPr/>
                </a:pPr>
                <a:r>
                  <a:rPr lang="ko-KR" altLang="en-US" dirty="0"/>
                  <a:t>우리의 안전을 위협하는 것에는 무엇이 있습니까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65" name="타원 64"/>
              <p:cNvSpPr/>
              <p:nvPr/>
            </p:nvSpPr>
            <p:spPr>
              <a:xfrm>
                <a:off x="600109" y="2787907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9" name="모서리가 둥근 직사각형 58"/>
            <p:cNvSpPr/>
            <p:nvPr/>
          </p:nvSpPr>
          <p:spPr>
            <a:xfrm>
              <a:off x="565102" y="1459002"/>
              <a:ext cx="8775795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805710" y="1582571"/>
            <a:ext cx="8414933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교통사고입니다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 /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미세먼지입니다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지진입니다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 /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코로나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19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와 같은 바이러스입니다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565102" y="2870269"/>
            <a:ext cx="8775796" cy="2022731"/>
            <a:chOff x="565102" y="2870269"/>
            <a:chExt cx="8775796" cy="2022731"/>
          </a:xfrm>
        </p:grpSpPr>
        <p:grpSp>
          <p:nvGrpSpPr>
            <p:cNvPr id="73" name="그룹 72"/>
            <p:cNvGrpSpPr/>
            <p:nvPr/>
          </p:nvGrpSpPr>
          <p:grpSpPr>
            <a:xfrm>
              <a:off x="604824" y="2870269"/>
              <a:ext cx="8736074" cy="904863"/>
              <a:chOff x="600109" y="2643091"/>
              <a:chExt cx="8736074" cy="904863"/>
            </a:xfrm>
          </p:grpSpPr>
          <p:sp>
            <p:nvSpPr>
              <p:cNvPr id="74" name="TextBox 73"/>
              <p:cNvSpPr txBox="1"/>
              <p:nvPr/>
            </p:nvSpPr>
            <p:spPr>
              <a:xfrm>
                <a:off x="763623" y="2643091"/>
                <a:ext cx="8572560" cy="90486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lnSpc>
                    <a:spcPct val="120000"/>
                  </a:lnSpc>
                  <a:defRPr/>
                </a:pPr>
                <a:r>
                  <a:rPr lang="ko-KR" altLang="en-US" dirty="0"/>
                  <a:t>오늘은 우리의 안전을 위협하는 지진에 대해 </a:t>
                </a:r>
                <a:r>
                  <a:rPr lang="ko-KR" altLang="en-US" dirty="0" smtClean="0"/>
                  <a:t>이야기해 </a:t>
                </a:r>
                <a:r>
                  <a:rPr lang="ko-KR" altLang="en-US" dirty="0"/>
                  <a:t>보겠습니다</a:t>
                </a:r>
                <a:r>
                  <a:rPr lang="en-US" altLang="ko-KR" dirty="0"/>
                  <a:t>. </a:t>
                </a:r>
                <a:r>
                  <a:rPr lang="en-US" altLang="ko-KR" dirty="0" smtClean="0"/>
                  <a:t/>
                </a:r>
                <a:br>
                  <a:rPr lang="en-US" altLang="ko-KR" dirty="0" smtClean="0"/>
                </a:br>
                <a:r>
                  <a:rPr lang="ko-KR" altLang="en-US" dirty="0" smtClean="0"/>
                  <a:t>지진을 </a:t>
                </a:r>
                <a:r>
                  <a:rPr lang="ko-KR" altLang="en-US" dirty="0"/>
                  <a:t>예방할 수 있을까요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75" name="타원 74"/>
              <p:cNvSpPr/>
              <p:nvPr/>
            </p:nvSpPr>
            <p:spPr>
              <a:xfrm>
                <a:off x="600109" y="2787907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7" name="모서리가 둥근 직사각형 76"/>
            <p:cNvSpPr/>
            <p:nvPr/>
          </p:nvSpPr>
          <p:spPr>
            <a:xfrm>
              <a:off x="565102" y="3741000"/>
              <a:ext cx="8775795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805710" y="3864569"/>
            <a:ext cx="8414933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지진은 자연재해라서 예방할 수가 없습니다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지진이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일어날 것을 대비할 수는 있을 것 같습니다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sp>
        <p:nvSpPr>
          <p:cNvPr id="99" name="직사각형 98"/>
          <p:cNvSpPr/>
          <p:nvPr/>
        </p:nvSpPr>
        <p:spPr>
          <a:xfrm>
            <a:off x="0" y="0"/>
            <a:ext cx="7833320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직사각형 107"/>
          <p:cNvSpPr/>
          <p:nvPr/>
        </p:nvSpPr>
        <p:spPr>
          <a:xfrm>
            <a:off x="1381100" y="63162"/>
            <a:ext cx="4165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10" name="그룹 109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12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13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11" name="TextBox 110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79" name="그룹 78"/>
          <p:cNvGrpSpPr/>
          <p:nvPr/>
        </p:nvGrpSpPr>
        <p:grpSpPr>
          <a:xfrm>
            <a:off x="604824" y="5103224"/>
            <a:ext cx="8736074" cy="904863"/>
            <a:chOff x="600109" y="2643091"/>
            <a:chExt cx="8736074" cy="904863"/>
          </a:xfrm>
        </p:grpSpPr>
        <p:sp>
          <p:nvSpPr>
            <p:cNvPr id="80" name="TextBox 79"/>
            <p:cNvSpPr txBox="1"/>
            <p:nvPr/>
          </p:nvSpPr>
          <p:spPr>
            <a:xfrm>
              <a:off x="763623" y="2643091"/>
              <a:ext cx="8572560" cy="9048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lnSpc>
                  <a:spcPct val="120000"/>
                </a:lnSpc>
                <a:defRPr/>
              </a:pPr>
              <a:r>
                <a:rPr lang="ko-KR" altLang="en-US" dirty="0"/>
                <a:t>우리나라의 지진 발생 횟수를 나타낸 </a:t>
              </a:r>
              <a:r>
                <a:rPr lang="ko-KR" altLang="en-US" dirty="0" smtClean="0"/>
                <a:t>꺾은선그래프를 통해 </a:t>
              </a:r>
              <a:r>
                <a:rPr lang="ko-KR" altLang="en-US" dirty="0"/>
                <a:t>앞으로의 </a:t>
              </a:r>
              <a:endParaRPr lang="en-US" altLang="ko-KR" dirty="0" smtClean="0"/>
            </a:p>
            <a:p>
              <a:pPr>
                <a:lnSpc>
                  <a:spcPct val="120000"/>
                </a:lnSpc>
                <a:defRPr/>
              </a:pPr>
              <a:r>
                <a:rPr lang="ko-KR" altLang="en-US" dirty="0" smtClean="0"/>
                <a:t>지진 </a:t>
              </a:r>
              <a:r>
                <a:rPr lang="ko-KR" altLang="en-US" dirty="0"/>
                <a:t>발생 횟수를 예상하여 봅시다</a:t>
              </a:r>
              <a:r>
                <a:rPr lang="en-US" altLang="ko-KR" dirty="0"/>
                <a:t>.</a:t>
              </a:r>
            </a:p>
          </p:txBody>
        </p:sp>
        <p:sp>
          <p:nvSpPr>
            <p:cNvPr id="81" name="타원 80"/>
            <p:cNvSpPr/>
            <p:nvPr/>
          </p:nvSpPr>
          <p:spPr>
            <a:xfrm>
              <a:off x="600109" y="2787907"/>
              <a:ext cx="152400" cy="152400"/>
            </a:xfrm>
            <a:prstGeom prst="ellipse">
              <a:avLst/>
            </a:prstGeom>
            <a:solidFill>
              <a:srgbClr val="4CB6E6"/>
            </a:solidFill>
            <a:ln w="38100">
              <a:solidFill>
                <a:srgbClr val="C1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7773032" y="0"/>
            <a:ext cx="2038288" cy="680156"/>
            <a:chOff x="7773032" y="0"/>
            <a:chExt cx="2038288" cy="680156"/>
          </a:xfrm>
        </p:grpSpPr>
        <p:pic>
          <p:nvPicPr>
            <p:cNvPr id="8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86" name="그룹 85"/>
            <p:cNvGrpSpPr/>
            <p:nvPr/>
          </p:nvGrpSpPr>
          <p:grpSpPr>
            <a:xfrm>
              <a:off x="9453172" y="4763"/>
              <a:ext cx="358148" cy="596027"/>
              <a:chOff x="5595942" y="642918"/>
              <a:chExt cx="358148" cy="596027"/>
            </a:xfrm>
          </p:grpSpPr>
          <p:grpSp>
            <p:nvGrpSpPr>
              <p:cNvPr id="122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24" name="직선 연결선 12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5" name="모서리가 둥근 직사각형 12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6" name="타원 12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5" name="모서리가 둥근 직사각형 13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모서리가 둥근 직사각형 13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모서리가 둥근 직사각형 13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3" name="TextBox 122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7" name="그룹 86"/>
            <p:cNvGrpSpPr/>
            <p:nvPr/>
          </p:nvGrpSpPr>
          <p:grpSpPr>
            <a:xfrm>
              <a:off x="9020100" y="0"/>
              <a:ext cx="358148" cy="596027"/>
              <a:chOff x="5595942" y="642918"/>
              <a:chExt cx="358148" cy="596027"/>
            </a:xfrm>
          </p:grpSpPr>
          <p:grpSp>
            <p:nvGrpSpPr>
              <p:cNvPr id="97" name="그룹 96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07" name="직선 연결선 106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9" name="모서리가 둥근 직사각형 10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" name="타원 11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" name="모서리가 둥근 직사각형 11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" name="모서리가 둥근 직사각형 11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1" name="모서리가 둥근 직사각형 12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8" name="TextBox 97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8" name="그룹 87"/>
            <p:cNvGrpSpPr/>
            <p:nvPr/>
          </p:nvGrpSpPr>
          <p:grpSpPr>
            <a:xfrm>
              <a:off x="8588469" y="0"/>
              <a:ext cx="358148" cy="680156"/>
              <a:chOff x="6869645" y="0"/>
              <a:chExt cx="358148" cy="680156"/>
            </a:xfrm>
          </p:grpSpPr>
          <p:grpSp>
            <p:nvGrpSpPr>
              <p:cNvPr id="89" name="그룹 88"/>
              <p:cNvGrpSpPr/>
              <p:nvPr/>
            </p:nvGrpSpPr>
            <p:grpSpPr>
              <a:xfrm>
                <a:off x="686964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91" name="직선 연결선 90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2" name="모서리가 둥근 직사각형 91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3" name="타원 92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4" name="모서리가 둥근 직사각형 9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5" name="모서리가 둥근 직사각형 9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6" name="모서리가 둥근 직사각형 9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0" name="TextBox 89"/>
              <p:cNvSpPr txBox="1"/>
              <p:nvPr/>
            </p:nvSpPr>
            <p:spPr>
              <a:xfrm>
                <a:off x="6895173" y="338569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138" name="그룹 137"/>
          <p:cNvGrpSpPr/>
          <p:nvPr/>
        </p:nvGrpSpPr>
        <p:grpSpPr>
          <a:xfrm>
            <a:off x="1381100" y="12893"/>
            <a:ext cx="2768733" cy="630025"/>
            <a:chOff x="1381100" y="12893"/>
            <a:chExt cx="2768733" cy="630025"/>
          </a:xfrm>
        </p:grpSpPr>
        <p:sp>
          <p:nvSpPr>
            <p:cNvPr id="139" name="모서리가 둥근 직사각형 138"/>
            <p:cNvSpPr/>
            <p:nvPr/>
          </p:nvSpPr>
          <p:spPr>
            <a:xfrm>
              <a:off x="1381100" y="71438"/>
              <a:ext cx="213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40" name="그룹 139"/>
            <p:cNvGrpSpPr/>
            <p:nvPr/>
          </p:nvGrpSpPr>
          <p:grpSpPr>
            <a:xfrm>
              <a:off x="3006825" y="12893"/>
              <a:ext cx="1143008" cy="630025"/>
              <a:chOff x="3409731" y="12893"/>
              <a:chExt cx="1143008" cy="630025"/>
            </a:xfrm>
          </p:grpSpPr>
          <p:pic>
            <p:nvPicPr>
              <p:cNvPr id="142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695483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43" name="직사각형 142"/>
              <p:cNvSpPr/>
              <p:nvPr/>
            </p:nvSpPr>
            <p:spPr>
              <a:xfrm>
                <a:off x="3409731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45" name="직사각형 144">
            <a:hlinkClick r:id="rId4" action="ppaction://hlinksldjump"/>
          </p:cNvPr>
          <p:cNvSpPr/>
          <p:nvPr/>
        </p:nvSpPr>
        <p:spPr>
          <a:xfrm>
            <a:off x="9007215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직사각형 145">
            <a:hlinkClick r:id="rId5" action="ppaction://hlinksldjump"/>
          </p:cNvPr>
          <p:cNvSpPr/>
          <p:nvPr/>
        </p:nvSpPr>
        <p:spPr>
          <a:xfrm>
            <a:off x="9466300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9" name="그룹 33"/>
          <p:cNvGrpSpPr/>
          <p:nvPr/>
        </p:nvGrpSpPr>
        <p:grpSpPr>
          <a:xfrm>
            <a:off x="4791000" y="1841713"/>
            <a:ext cx="324000" cy="324000"/>
            <a:chOff x="4964713" y="2475902"/>
            <a:chExt cx="405203" cy="405203"/>
          </a:xfrm>
        </p:grpSpPr>
        <p:sp>
          <p:nvSpPr>
            <p:cNvPr id="70" name="타원 69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1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72" name="타원 71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2" name="그룹 33"/>
          <p:cNvGrpSpPr/>
          <p:nvPr/>
        </p:nvGrpSpPr>
        <p:grpSpPr>
          <a:xfrm>
            <a:off x="4791000" y="4155000"/>
            <a:ext cx="324000" cy="324000"/>
            <a:chOff x="4964713" y="2475902"/>
            <a:chExt cx="405203" cy="405203"/>
          </a:xfrm>
        </p:grpSpPr>
        <p:sp>
          <p:nvSpPr>
            <p:cNvPr id="83" name="타원 82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7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119" name="타원 118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0454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794510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2" name="그룹 121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1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2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25" name="TextBox 124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00" name="그룹 9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101" name="그룹 10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6" name="이등변 삼각형 10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103" name="타원 10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4" name="이등변 삼각형 10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3" name="그룹 2"/>
          <p:cNvGrpSpPr/>
          <p:nvPr/>
        </p:nvGrpSpPr>
        <p:grpSpPr>
          <a:xfrm>
            <a:off x="575409" y="2158173"/>
            <a:ext cx="8788496" cy="1628019"/>
            <a:chOff x="575409" y="2158173"/>
            <a:chExt cx="8788496" cy="1628019"/>
          </a:xfrm>
        </p:grpSpPr>
        <p:grpSp>
          <p:nvGrpSpPr>
            <p:cNvPr id="57" name="그룹 56"/>
            <p:cNvGrpSpPr/>
            <p:nvPr/>
          </p:nvGrpSpPr>
          <p:grpSpPr>
            <a:xfrm>
              <a:off x="627831" y="2158173"/>
              <a:ext cx="8736074" cy="498598"/>
              <a:chOff x="627831" y="4566297"/>
              <a:chExt cx="8736074" cy="498598"/>
            </a:xfrm>
          </p:grpSpPr>
          <p:sp>
            <p:nvSpPr>
              <p:cNvPr id="72" name="TextBox 71"/>
              <p:cNvSpPr txBox="1"/>
              <p:nvPr/>
            </p:nvSpPr>
            <p:spPr>
              <a:xfrm>
                <a:off x="791345" y="4566297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무엇을 구해야 하나요</a:t>
                </a:r>
                <a:r>
                  <a:rPr lang="en-US" altLang="ko-KR" dirty="0" smtClean="0"/>
                  <a:t>?</a:t>
                </a:r>
                <a:endParaRPr lang="en-US" altLang="ko-KR" dirty="0"/>
              </a:p>
            </p:txBody>
          </p:sp>
          <p:sp>
            <p:nvSpPr>
              <p:cNvPr id="73" name="타원 72"/>
              <p:cNvSpPr/>
              <p:nvPr/>
            </p:nvSpPr>
            <p:spPr>
              <a:xfrm>
                <a:off x="627831" y="4739396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8" name="모서리가 둥근 직사각형 57"/>
            <p:cNvSpPr/>
            <p:nvPr/>
          </p:nvSpPr>
          <p:spPr>
            <a:xfrm>
              <a:off x="575409" y="2634192"/>
              <a:ext cx="8775795" cy="11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792029" y="2774688"/>
            <a:ext cx="8324088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연도별 지진 발생 횟수 꺾은선그래프를 보고 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2022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년 이후의 지진 발생 횟수를 구해야 합니다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2200" b="1" dirty="0">
              <a:solidFill>
                <a:schemeClr val="accent2">
                  <a:lumMod val="7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75409" y="4152940"/>
            <a:ext cx="8788496" cy="1268019"/>
            <a:chOff x="575409" y="4152940"/>
            <a:chExt cx="8788496" cy="1268019"/>
          </a:xfrm>
        </p:grpSpPr>
        <p:grpSp>
          <p:nvGrpSpPr>
            <p:cNvPr id="64" name="그룹 63"/>
            <p:cNvGrpSpPr/>
            <p:nvPr/>
          </p:nvGrpSpPr>
          <p:grpSpPr>
            <a:xfrm>
              <a:off x="627831" y="4152940"/>
              <a:ext cx="8736074" cy="498598"/>
              <a:chOff x="627831" y="4566297"/>
              <a:chExt cx="8736074" cy="498598"/>
            </a:xfrm>
          </p:grpSpPr>
          <p:sp>
            <p:nvSpPr>
              <p:cNvPr id="67" name="TextBox 66"/>
              <p:cNvSpPr txBox="1"/>
              <p:nvPr/>
            </p:nvSpPr>
            <p:spPr>
              <a:xfrm>
                <a:off x="791345" y="4566297"/>
                <a:ext cx="8572560" cy="49859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lnSpc>
                    <a:spcPct val="120000"/>
                  </a:lnSpc>
                  <a:defRPr/>
                </a:pPr>
                <a:r>
                  <a:rPr lang="ko-KR" altLang="en-US" dirty="0" smtClean="0"/>
                  <a:t>알고 있는 것은 무엇입니까</a:t>
                </a:r>
                <a:r>
                  <a:rPr lang="en-US" altLang="ko-KR" dirty="0" smtClean="0"/>
                  <a:t>?</a:t>
                </a:r>
                <a:endParaRPr lang="en-US" altLang="ko-KR" dirty="0"/>
              </a:p>
            </p:txBody>
          </p:sp>
          <p:sp>
            <p:nvSpPr>
              <p:cNvPr id="68" name="타원 67"/>
              <p:cNvSpPr/>
              <p:nvPr/>
            </p:nvSpPr>
            <p:spPr>
              <a:xfrm>
                <a:off x="627831" y="4739396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5" name="모서리가 둥근 직사각형 64"/>
            <p:cNvSpPr/>
            <p:nvPr/>
          </p:nvSpPr>
          <p:spPr>
            <a:xfrm>
              <a:off x="575409" y="4628959"/>
              <a:ext cx="8775795" cy="79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792028" y="4724877"/>
            <a:ext cx="8414933" cy="540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2010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년부터 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2019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년까지의 지진 발생 횟수입니다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79" name="그룹 78"/>
          <p:cNvGrpSpPr/>
          <p:nvPr/>
        </p:nvGrpSpPr>
        <p:grpSpPr>
          <a:xfrm>
            <a:off x="7773032" y="0"/>
            <a:ext cx="2038288" cy="680156"/>
            <a:chOff x="7773032" y="0"/>
            <a:chExt cx="2038288" cy="680156"/>
          </a:xfrm>
        </p:grpSpPr>
        <p:grpSp>
          <p:nvGrpSpPr>
            <p:cNvPr id="80" name="그룹 79"/>
            <p:cNvGrpSpPr/>
            <p:nvPr/>
          </p:nvGrpSpPr>
          <p:grpSpPr>
            <a:xfrm>
              <a:off x="9016633" y="0"/>
              <a:ext cx="358148" cy="680156"/>
              <a:chOff x="7207415" y="0"/>
              <a:chExt cx="358148" cy="680156"/>
            </a:xfrm>
          </p:grpSpPr>
          <p:grpSp>
            <p:nvGrpSpPr>
              <p:cNvPr id="140" name="그룹 139"/>
              <p:cNvGrpSpPr/>
              <p:nvPr/>
            </p:nvGrpSpPr>
            <p:grpSpPr>
              <a:xfrm>
                <a:off x="720741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42" name="직선 연결선 141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3" name="모서리가 둥근 직사각형 14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4" name="타원 14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" name="모서리가 둥근 직사각형 14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6" name="모서리가 둥근 직사각형 14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" name="모서리가 둥근 직사각형 14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1" name="TextBox 140"/>
              <p:cNvSpPr txBox="1"/>
              <p:nvPr/>
            </p:nvSpPr>
            <p:spPr>
              <a:xfrm>
                <a:off x="7244339" y="3383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8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82" name="그룹 81"/>
            <p:cNvGrpSpPr/>
            <p:nvPr/>
          </p:nvGrpSpPr>
          <p:grpSpPr>
            <a:xfrm>
              <a:off x="9453172" y="4763"/>
              <a:ext cx="358148" cy="596027"/>
              <a:chOff x="5595942" y="642918"/>
              <a:chExt cx="358148" cy="596027"/>
            </a:xfrm>
          </p:grpSpPr>
          <p:grpSp>
            <p:nvGrpSpPr>
              <p:cNvPr id="126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4" name="직선 연결선 13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5" name="모서리가 둥근 직사각형 13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타원 13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모서리가 둥근 직사각형 13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모서리가 둥근 직사각형 13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3" name="TextBox 132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83" name="그룹 82"/>
            <p:cNvGrpSpPr/>
            <p:nvPr/>
          </p:nvGrpSpPr>
          <p:grpSpPr>
            <a:xfrm>
              <a:off x="8588845" y="0"/>
              <a:ext cx="358148" cy="596027"/>
              <a:chOff x="5595942" y="642918"/>
              <a:chExt cx="358148" cy="596027"/>
            </a:xfrm>
          </p:grpSpPr>
          <p:grpSp>
            <p:nvGrpSpPr>
              <p:cNvPr id="84" name="그룹 83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6" name="직선 연결선 8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7" name="모서리가 둥근 직사각형 8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타원 8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모서리가 둥근 직사각형 8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모서리가 둥근 직사각형 8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5" name="TextBox 84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148" name="그룹 147"/>
          <p:cNvGrpSpPr/>
          <p:nvPr/>
        </p:nvGrpSpPr>
        <p:grpSpPr>
          <a:xfrm>
            <a:off x="1381100" y="12893"/>
            <a:ext cx="2768733" cy="630025"/>
            <a:chOff x="1381100" y="12893"/>
            <a:chExt cx="2768733" cy="630025"/>
          </a:xfrm>
        </p:grpSpPr>
        <p:sp>
          <p:nvSpPr>
            <p:cNvPr id="149" name="모서리가 둥근 직사각형 148"/>
            <p:cNvSpPr/>
            <p:nvPr/>
          </p:nvSpPr>
          <p:spPr>
            <a:xfrm>
              <a:off x="1381100" y="71438"/>
              <a:ext cx="213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50" name="그룹 149"/>
            <p:cNvGrpSpPr/>
            <p:nvPr/>
          </p:nvGrpSpPr>
          <p:grpSpPr>
            <a:xfrm>
              <a:off x="3006825" y="12893"/>
              <a:ext cx="1143008" cy="630025"/>
              <a:chOff x="3409731" y="12893"/>
              <a:chExt cx="1143008" cy="630025"/>
            </a:xfrm>
          </p:grpSpPr>
          <p:pic>
            <p:nvPicPr>
              <p:cNvPr id="151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695483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52" name="직사각형 151"/>
              <p:cNvSpPr/>
              <p:nvPr/>
            </p:nvSpPr>
            <p:spPr>
              <a:xfrm>
                <a:off x="3409731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53" name="직사각형 152">
            <a:hlinkClick r:id="rId4" action="ppaction://hlinksldjump"/>
          </p:cNvPr>
          <p:cNvSpPr/>
          <p:nvPr/>
        </p:nvSpPr>
        <p:spPr>
          <a:xfrm>
            <a:off x="8555799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직사각형 154">
            <a:hlinkClick r:id="rId5" action="ppaction://hlinksldjump"/>
          </p:cNvPr>
          <p:cNvSpPr/>
          <p:nvPr/>
        </p:nvSpPr>
        <p:spPr>
          <a:xfrm>
            <a:off x="9466300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4" name="그룹 33"/>
          <p:cNvGrpSpPr/>
          <p:nvPr/>
        </p:nvGrpSpPr>
        <p:grpSpPr>
          <a:xfrm>
            <a:off x="4791000" y="3048192"/>
            <a:ext cx="324000" cy="324000"/>
            <a:chOff x="4964713" y="2475902"/>
            <a:chExt cx="405203" cy="405203"/>
          </a:xfrm>
        </p:grpSpPr>
        <p:sp>
          <p:nvSpPr>
            <p:cNvPr id="75" name="타원 74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6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77" name="타원 76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8" name="그룹 33"/>
          <p:cNvGrpSpPr/>
          <p:nvPr/>
        </p:nvGrpSpPr>
        <p:grpSpPr>
          <a:xfrm>
            <a:off x="4791000" y="4862959"/>
            <a:ext cx="324000" cy="324000"/>
            <a:chOff x="4964713" y="2475902"/>
            <a:chExt cx="405203" cy="405203"/>
          </a:xfrm>
        </p:grpSpPr>
        <p:sp>
          <p:nvSpPr>
            <p:cNvPr id="91" name="타원 90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2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3" name="타원 92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4" name="그룹 93"/>
          <p:cNvGrpSpPr/>
          <p:nvPr/>
        </p:nvGrpSpPr>
        <p:grpSpPr>
          <a:xfrm>
            <a:off x="564993" y="958150"/>
            <a:ext cx="8630714" cy="920252"/>
            <a:chOff x="564993" y="958150"/>
            <a:chExt cx="8088865" cy="920252"/>
          </a:xfrm>
        </p:grpSpPr>
        <p:sp>
          <p:nvSpPr>
            <p:cNvPr id="95" name="TextBox 94"/>
            <p:cNvSpPr txBox="1"/>
            <p:nvPr/>
          </p:nvSpPr>
          <p:spPr>
            <a:xfrm>
              <a:off x="989016" y="958150"/>
              <a:ext cx="7664842" cy="920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2400" spc="-50" dirty="0">
                  <a:latin typeface="나눔고딕 ExtraBold" pitchFamily="50" charset="-127"/>
                  <a:ea typeface="나눔고딕 ExtraBold" pitchFamily="50" charset="-127"/>
                </a:rPr>
                <a:t>2010</a:t>
              </a:r>
              <a:r>
                <a:rPr lang="ko-KR" altLang="en-US" sz="2400" spc="-50" dirty="0">
                  <a:latin typeface="나눔고딕 ExtraBold" pitchFamily="50" charset="-127"/>
                  <a:ea typeface="나눔고딕 ExtraBold" pitchFamily="50" charset="-127"/>
                </a:rPr>
                <a:t>년대 우리나라의 지진 발생 횟수 그래프를 보고 </a:t>
              </a:r>
              <a:r>
                <a:rPr lang="en-US" altLang="ko-KR" sz="2400" spc="-50" dirty="0">
                  <a:latin typeface="나눔고딕 ExtraBold" pitchFamily="50" charset="-127"/>
                  <a:ea typeface="나눔고딕 ExtraBold" pitchFamily="50" charset="-127"/>
                </a:rPr>
                <a:t>2022</a:t>
              </a:r>
              <a:r>
                <a:rPr lang="ko-KR" altLang="en-US" sz="2400" spc="-50" dirty="0">
                  <a:latin typeface="나눔고딕 ExtraBold" pitchFamily="50" charset="-127"/>
                  <a:ea typeface="나눔고딕 ExtraBold" pitchFamily="50" charset="-127"/>
                </a:rPr>
                <a:t>년 이후에는 어떻게 변화할 것이라고 예상하는지 써 봅시다</a:t>
              </a:r>
              <a:r>
                <a:rPr lang="en-US" altLang="ko-KR" sz="2400" spc="-5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  <a:endParaRPr lang="ko-KR" altLang="en-US" sz="2400" spc="-5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96" name="그룹 95"/>
            <p:cNvGrpSpPr/>
            <p:nvPr/>
          </p:nvGrpSpPr>
          <p:grpSpPr>
            <a:xfrm>
              <a:off x="564993" y="1004120"/>
              <a:ext cx="377985" cy="400110"/>
              <a:chOff x="564993" y="1004120"/>
              <a:chExt cx="377985" cy="400110"/>
            </a:xfrm>
          </p:grpSpPr>
          <p:pic>
            <p:nvPicPr>
              <p:cNvPr id="97" name="그림 96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993" y="1012135"/>
                <a:ext cx="377985" cy="384081"/>
              </a:xfrm>
              <a:prstGeom prst="rect">
                <a:avLst/>
              </a:prstGeom>
            </p:spPr>
          </p:pic>
          <p:sp>
            <p:nvSpPr>
              <p:cNvPr id="98" name="TextBox 97"/>
              <p:cNvSpPr txBox="1"/>
              <p:nvPr/>
            </p:nvSpPr>
            <p:spPr>
              <a:xfrm>
                <a:off x="595234" y="100412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179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794510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2" name="그룹 121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1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2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25" name="TextBox 124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00" name="그룹 9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101" name="그룹 10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6" name="이등변 삼각형 10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103" name="타원 10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4" name="이등변 삼각형 10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4" name="그룹 3"/>
          <p:cNvGrpSpPr/>
          <p:nvPr/>
        </p:nvGrpSpPr>
        <p:grpSpPr>
          <a:xfrm>
            <a:off x="575409" y="909578"/>
            <a:ext cx="8788496" cy="2348019"/>
            <a:chOff x="575409" y="909578"/>
            <a:chExt cx="8788496" cy="2348019"/>
          </a:xfrm>
        </p:grpSpPr>
        <p:grpSp>
          <p:nvGrpSpPr>
            <p:cNvPr id="57" name="그룹 56"/>
            <p:cNvGrpSpPr/>
            <p:nvPr/>
          </p:nvGrpSpPr>
          <p:grpSpPr>
            <a:xfrm>
              <a:off x="627831" y="909578"/>
              <a:ext cx="8736074" cy="464743"/>
              <a:chOff x="627831" y="4566297"/>
              <a:chExt cx="8736074" cy="464743"/>
            </a:xfrm>
          </p:grpSpPr>
          <p:sp>
            <p:nvSpPr>
              <p:cNvPr id="72" name="TextBox 71"/>
              <p:cNvSpPr txBox="1"/>
              <p:nvPr/>
            </p:nvSpPr>
            <p:spPr>
              <a:xfrm>
                <a:off x="791345" y="4566297"/>
                <a:ext cx="8572560" cy="4647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lnSpc>
                    <a:spcPct val="120000"/>
                  </a:lnSpc>
                  <a:defRPr/>
                </a:pPr>
                <a:r>
                  <a:rPr lang="ko-KR" altLang="en-US" dirty="0"/>
                  <a:t>문제를 해결하기 위해 조사해야 하는 것은 무엇입니까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73" name="타원 72"/>
              <p:cNvSpPr/>
              <p:nvPr/>
            </p:nvSpPr>
            <p:spPr>
              <a:xfrm>
                <a:off x="627831" y="4739396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8" name="모서리가 둥근 직사각형 57"/>
            <p:cNvSpPr/>
            <p:nvPr/>
          </p:nvSpPr>
          <p:spPr>
            <a:xfrm>
              <a:off x="575409" y="1385597"/>
              <a:ext cx="8775795" cy="187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792029" y="1462901"/>
            <a:ext cx="8281024" cy="1717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연도별로 지진이 발생하는 모습이 어떻게 변하고 있는지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살펴보아야 합니다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과거에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어떻게 변하였는지를 살펴보고 이것을 바탕으로 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2022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년의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지진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발생 횟수가 어떻게 될지 예상해야 합니다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62" name="그룹 61"/>
          <p:cNvGrpSpPr/>
          <p:nvPr/>
        </p:nvGrpSpPr>
        <p:grpSpPr>
          <a:xfrm>
            <a:off x="7773032" y="0"/>
            <a:ext cx="2038288" cy="680156"/>
            <a:chOff x="7773032" y="0"/>
            <a:chExt cx="2038288" cy="680156"/>
          </a:xfrm>
        </p:grpSpPr>
        <p:grpSp>
          <p:nvGrpSpPr>
            <p:cNvPr id="63" name="그룹 62"/>
            <p:cNvGrpSpPr/>
            <p:nvPr/>
          </p:nvGrpSpPr>
          <p:grpSpPr>
            <a:xfrm>
              <a:off x="9016633" y="0"/>
              <a:ext cx="358148" cy="680156"/>
              <a:chOff x="7207415" y="0"/>
              <a:chExt cx="358148" cy="680156"/>
            </a:xfrm>
          </p:grpSpPr>
          <p:grpSp>
            <p:nvGrpSpPr>
              <p:cNvPr id="85" name="그룹 84"/>
              <p:cNvGrpSpPr/>
              <p:nvPr/>
            </p:nvGrpSpPr>
            <p:grpSpPr>
              <a:xfrm>
                <a:off x="720741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87" name="직선 연결선 86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8" name="모서리가 둥근 직사각형 87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타원 88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모서리가 둥근 직사각형 89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6" name="모서리가 둥근 직사각형 12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6" name="TextBox 85"/>
              <p:cNvSpPr txBox="1"/>
              <p:nvPr/>
            </p:nvSpPr>
            <p:spPr>
              <a:xfrm>
                <a:off x="7244339" y="3383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64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65" name="그룹 64"/>
            <p:cNvGrpSpPr/>
            <p:nvPr/>
          </p:nvGrpSpPr>
          <p:grpSpPr>
            <a:xfrm>
              <a:off x="9453172" y="4763"/>
              <a:ext cx="358148" cy="596027"/>
              <a:chOff x="5595942" y="642918"/>
              <a:chExt cx="358148" cy="596027"/>
            </a:xfrm>
          </p:grpSpPr>
          <p:grpSp>
            <p:nvGrpSpPr>
              <p:cNvPr id="77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79" name="직선 연결선 7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0" name="모서리가 둥근 직사각형 7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타원 8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2" name="모서리가 둥근 직사각형 81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3" name="모서리가 둥근 직사각형 82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4" name="모서리가 둥근 직사각형 83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8" name="TextBox 77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66" name="그룹 65"/>
            <p:cNvGrpSpPr/>
            <p:nvPr/>
          </p:nvGrpSpPr>
          <p:grpSpPr>
            <a:xfrm>
              <a:off x="8588845" y="0"/>
              <a:ext cx="358148" cy="596027"/>
              <a:chOff x="5595942" y="642918"/>
              <a:chExt cx="358148" cy="596027"/>
            </a:xfrm>
          </p:grpSpPr>
          <p:grpSp>
            <p:nvGrpSpPr>
              <p:cNvPr id="67" name="그룹 66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69" name="직선 연결선 68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0" name="모서리가 둥근 직사각형 69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1" name="타원 70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모서리가 둥근 직사각형 73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5" name="모서리가 둥근 직사각형 74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6" name="모서리가 둥근 직사각형 7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68" name="TextBox 67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133" name="그룹 132"/>
          <p:cNvGrpSpPr/>
          <p:nvPr/>
        </p:nvGrpSpPr>
        <p:grpSpPr>
          <a:xfrm>
            <a:off x="1381100" y="12893"/>
            <a:ext cx="2768733" cy="630025"/>
            <a:chOff x="1381100" y="12893"/>
            <a:chExt cx="2768733" cy="630025"/>
          </a:xfrm>
        </p:grpSpPr>
        <p:sp>
          <p:nvSpPr>
            <p:cNvPr id="134" name="모서리가 둥근 직사각형 133"/>
            <p:cNvSpPr/>
            <p:nvPr/>
          </p:nvSpPr>
          <p:spPr>
            <a:xfrm>
              <a:off x="1381100" y="71438"/>
              <a:ext cx="213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35" name="그룹 134"/>
            <p:cNvGrpSpPr/>
            <p:nvPr/>
          </p:nvGrpSpPr>
          <p:grpSpPr>
            <a:xfrm>
              <a:off x="3006825" y="12893"/>
              <a:ext cx="1143008" cy="630025"/>
              <a:chOff x="3409731" y="12893"/>
              <a:chExt cx="1143008" cy="630025"/>
            </a:xfrm>
          </p:grpSpPr>
          <p:pic>
            <p:nvPicPr>
              <p:cNvPr id="136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695483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37" name="직사각형 136"/>
              <p:cNvSpPr/>
              <p:nvPr/>
            </p:nvSpPr>
            <p:spPr>
              <a:xfrm>
                <a:off x="3409731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39" name="직사각형 138">
            <a:hlinkClick r:id="rId4" action="ppaction://hlinksldjump"/>
          </p:cNvPr>
          <p:cNvSpPr/>
          <p:nvPr/>
        </p:nvSpPr>
        <p:spPr>
          <a:xfrm>
            <a:off x="8555799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직사각형 140">
            <a:hlinkClick r:id="rId5" action="ppaction://hlinksldjump"/>
          </p:cNvPr>
          <p:cNvSpPr/>
          <p:nvPr/>
        </p:nvSpPr>
        <p:spPr>
          <a:xfrm>
            <a:off x="9466300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0" name="그룹 33"/>
          <p:cNvGrpSpPr/>
          <p:nvPr/>
        </p:nvGrpSpPr>
        <p:grpSpPr>
          <a:xfrm>
            <a:off x="4791000" y="2159597"/>
            <a:ext cx="324000" cy="324000"/>
            <a:chOff x="4964713" y="2475902"/>
            <a:chExt cx="405203" cy="405203"/>
          </a:xfrm>
        </p:grpSpPr>
        <p:sp>
          <p:nvSpPr>
            <p:cNvPr id="61" name="타원 60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1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2" name="타원 91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09617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794510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2" name="그룹 121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1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2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25" name="TextBox 124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00" name="그룹 9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101" name="그룹 10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6" name="이등변 삼각형 10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103" name="타원 10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4" name="이등변 삼각형 10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57" name="그룹 56"/>
          <p:cNvGrpSpPr/>
          <p:nvPr/>
        </p:nvGrpSpPr>
        <p:grpSpPr>
          <a:xfrm>
            <a:off x="627831" y="927657"/>
            <a:ext cx="8736074" cy="498598"/>
            <a:chOff x="627831" y="4566297"/>
            <a:chExt cx="8736074" cy="498598"/>
          </a:xfrm>
        </p:grpSpPr>
        <p:sp>
          <p:nvSpPr>
            <p:cNvPr id="72" name="TextBox 71"/>
            <p:cNvSpPr txBox="1"/>
            <p:nvPr/>
          </p:nvSpPr>
          <p:spPr>
            <a:xfrm>
              <a:off x="791345" y="4566297"/>
              <a:ext cx="8572560" cy="4985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lnSpc>
                  <a:spcPct val="120000"/>
                </a:lnSpc>
                <a:defRPr/>
              </a:pPr>
              <a:r>
                <a:rPr lang="ko-KR" altLang="en-US" dirty="0"/>
                <a:t>자기가 정한 해결 방법으로 문제를 해결해 </a:t>
              </a:r>
              <a:r>
                <a:rPr lang="ko-KR" altLang="en-US" dirty="0" smtClean="0"/>
                <a:t>보세요</a:t>
              </a:r>
              <a:r>
                <a:rPr lang="en-US" altLang="ko-KR" dirty="0" smtClean="0"/>
                <a:t>.</a:t>
              </a:r>
              <a:endParaRPr lang="en-US" altLang="ko-KR" dirty="0"/>
            </a:p>
          </p:txBody>
        </p:sp>
        <p:sp>
          <p:nvSpPr>
            <p:cNvPr id="73" name="타원 72"/>
            <p:cNvSpPr/>
            <p:nvPr/>
          </p:nvSpPr>
          <p:spPr>
            <a:xfrm>
              <a:off x="627831" y="4739396"/>
              <a:ext cx="152400" cy="152400"/>
            </a:xfrm>
            <a:prstGeom prst="ellipse">
              <a:avLst/>
            </a:prstGeom>
            <a:solidFill>
              <a:srgbClr val="4CB6E6"/>
            </a:solidFill>
            <a:ln w="38100">
              <a:solidFill>
                <a:srgbClr val="C1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575409" y="1916832"/>
            <a:ext cx="8788496" cy="3427995"/>
            <a:chOff x="575409" y="1916832"/>
            <a:chExt cx="8788496" cy="3427995"/>
          </a:xfrm>
        </p:grpSpPr>
        <p:grpSp>
          <p:nvGrpSpPr>
            <p:cNvPr id="53" name="그룹 52"/>
            <p:cNvGrpSpPr/>
            <p:nvPr/>
          </p:nvGrpSpPr>
          <p:grpSpPr>
            <a:xfrm>
              <a:off x="627831" y="1916832"/>
              <a:ext cx="8736074" cy="464743"/>
              <a:chOff x="627831" y="4566297"/>
              <a:chExt cx="8736074" cy="464743"/>
            </a:xfrm>
          </p:grpSpPr>
          <p:sp>
            <p:nvSpPr>
              <p:cNvPr id="54" name="TextBox 53"/>
              <p:cNvSpPr txBox="1"/>
              <p:nvPr/>
            </p:nvSpPr>
            <p:spPr>
              <a:xfrm>
                <a:off x="791345" y="4566297"/>
                <a:ext cx="8572560" cy="4647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lnSpc>
                    <a:spcPct val="120000"/>
                  </a:lnSpc>
                  <a:defRPr/>
                </a:pPr>
                <a:r>
                  <a:rPr lang="en-US" altLang="ko-KR" dirty="0"/>
                  <a:t>2022</a:t>
                </a:r>
                <a:r>
                  <a:rPr lang="ko-KR" altLang="en-US" dirty="0"/>
                  <a:t>년의 지진 발생 횟수가 얼마나 될지 어떻게 예상하여 보았나요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55" name="타원 54"/>
              <p:cNvSpPr/>
              <p:nvPr/>
            </p:nvSpPr>
            <p:spPr>
              <a:xfrm>
                <a:off x="627831" y="4739396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6" name="모서리가 둥근 직사각형 55"/>
            <p:cNvSpPr/>
            <p:nvPr/>
          </p:nvSpPr>
          <p:spPr>
            <a:xfrm>
              <a:off x="575409" y="2392827"/>
              <a:ext cx="8775795" cy="29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792029" y="2572487"/>
            <a:ext cx="8324088" cy="252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200" b="1" spc="-10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50</a:t>
            </a:r>
            <a:r>
              <a:rPr lang="ko-KR" altLang="en-US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회가 안 되게 줄어들 것 같습니다</a:t>
            </a:r>
            <a:r>
              <a:rPr lang="en-US" altLang="ko-KR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왜냐하면 </a:t>
            </a:r>
            <a:r>
              <a:rPr lang="en-US" altLang="ko-KR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2016</a:t>
            </a:r>
            <a:r>
              <a:rPr lang="ko-KR" altLang="en-US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년부터 점차 </a:t>
            </a:r>
            <a:r>
              <a:rPr lang="ko-KR" altLang="en-US" sz="2200" b="1" spc="-10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지진 발생 </a:t>
            </a:r>
            <a:r>
              <a:rPr lang="ko-KR" altLang="en-US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횟수가 줄어들고 있기 때문입니다</a:t>
            </a:r>
            <a:r>
              <a:rPr lang="en-US" altLang="ko-KR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2200" b="1" spc="-10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250</a:t>
            </a:r>
            <a:r>
              <a:rPr lang="ko-KR" altLang="en-US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회보다 더 많이 발생할 것 같습니다</a:t>
            </a:r>
            <a:r>
              <a:rPr lang="en-US" altLang="ko-KR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 2016</a:t>
            </a:r>
            <a:r>
              <a:rPr lang="ko-KR" altLang="en-US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년에도 그 전까지 </a:t>
            </a:r>
            <a:r>
              <a:rPr lang="en-US" altLang="ko-KR" sz="2200" b="1" spc="-10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2200" b="1" spc="-10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2200" b="1" spc="-10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줄어들고 </a:t>
            </a:r>
            <a:r>
              <a:rPr lang="ko-KR" altLang="en-US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있다가 갑자기 지진 발생 횟수가 확 늘어났기 때문입니다</a:t>
            </a:r>
            <a:r>
              <a:rPr lang="en-US" altLang="ko-KR" sz="2200" b="1" spc="-10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spc="-14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저는 </a:t>
            </a:r>
            <a:r>
              <a:rPr lang="en-US" altLang="ko-KR" sz="2200" b="1" spc="-14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2020</a:t>
            </a:r>
            <a:r>
              <a:rPr lang="ko-KR" altLang="en-US" sz="2200" b="1" spc="-14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년 자료를 보고 싶어요</a:t>
            </a:r>
            <a:r>
              <a:rPr lang="en-US" altLang="ko-KR" sz="2200" b="1" spc="-14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 2020</a:t>
            </a:r>
            <a:r>
              <a:rPr lang="ko-KR" altLang="en-US" sz="2200" b="1" spc="-14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년에 지진 발생 횟수가 </a:t>
            </a:r>
            <a:r>
              <a:rPr lang="en-US" altLang="ko-KR" sz="2200" b="1" spc="-14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/>
            </a:r>
            <a:br>
              <a:rPr lang="en-US" altLang="ko-KR" sz="2200" b="1" spc="-14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2200" b="1" spc="-140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늘어났는지 </a:t>
            </a:r>
            <a:r>
              <a:rPr lang="ko-KR" altLang="en-US" sz="2200" b="1" spc="-14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줄어들었는지에 따라 예상하는 값도 달라질 것 같습니다</a:t>
            </a:r>
            <a:r>
              <a:rPr lang="en-US" altLang="ko-KR" sz="2200" b="1" spc="-140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67" name="그룹 66"/>
          <p:cNvGrpSpPr/>
          <p:nvPr/>
        </p:nvGrpSpPr>
        <p:grpSpPr>
          <a:xfrm>
            <a:off x="7773032" y="0"/>
            <a:ext cx="2038288" cy="680156"/>
            <a:chOff x="7773032" y="0"/>
            <a:chExt cx="2038288" cy="680156"/>
          </a:xfrm>
        </p:grpSpPr>
        <p:grpSp>
          <p:nvGrpSpPr>
            <p:cNvPr id="68" name="그룹 67"/>
            <p:cNvGrpSpPr/>
            <p:nvPr/>
          </p:nvGrpSpPr>
          <p:grpSpPr>
            <a:xfrm>
              <a:off x="9016633" y="0"/>
              <a:ext cx="358148" cy="680156"/>
              <a:chOff x="7207415" y="0"/>
              <a:chExt cx="358148" cy="680156"/>
            </a:xfrm>
          </p:grpSpPr>
          <p:grpSp>
            <p:nvGrpSpPr>
              <p:cNvPr id="90" name="그룹 89"/>
              <p:cNvGrpSpPr/>
              <p:nvPr/>
            </p:nvGrpSpPr>
            <p:grpSpPr>
              <a:xfrm>
                <a:off x="720741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26" name="직선 연결선 125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모서리가 둥근 직사각형 132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" name="타원 133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5" name="모서리가 둥근 직사각형 134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6" name="모서리가 둥근 직사각형 135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모서리가 둥근 직사각형 136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3" name="TextBox 122"/>
              <p:cNvSpPr txBox="1"/>
              <p:nvPr/>
            </p:nvSpPr>
            <p:spPr>
              <a:xfrm>
                <a:off x="7244339" y="3383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69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70" name="그룹 69"/>
            <p:cNvGrpSpPr/>
            <p:nvPr/>
          </p:nvGrpSpPr>
          <p:grpSpPr>
            <a:xfrm>
              <a:off x="9453172" y="4763"/>
              <a:ext cx="358148" cy="596027"/>
              <a:chOff x="5595942" y="642918"/>
              <a:chExt cx="358148" cy="596027"/>
            </a:xfrm>
          </p:grpSpPr>
          <p:grpSp>
            <p:nvGrpSpPr>
              <p:cNvPr id="82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4" name="직선 연결선 8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5" name="모서리가 둥근 직사각형 8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6" name="타원 8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7" name="모서리가 둥근 직사각형 8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8" name="모서리가 둥근 직사각형 8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9" name="모서리가 둥근 직사각형 8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3" name="TextBox 82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71" name="그룹 70"/>
            <p:cNvGrpSpPr/>
            <p:nvPr/>
          </p:nvGrpSpPr>
          <p:grpSpPr>
            <a:xfrm>
              <a:off x="8588845" y="0"/>
              <a:ext cx="358148" cy="596027"/>
              <a:chOff x="5595942" y="642918"/>
              <a:chExt cx="358148" cy="596027"/>
            </a:xfrm>
          </p:grpSpPr>
          <p:grpSp>
            <p:nvGrpSpPr>
              <p:cNvPr id="74" name="그룹 73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76" name="직선 연결선 75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7" name="모서리가 둥근 직사각형 7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8" name="타원 7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9" name="모서리가 둥근 직사각형 7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0" name="모서리가 둥근 직사각형 79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1" name="모서리가 둥근 직사각형 8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5" name="TextBox 74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138" name="그룹 137"/>
          <p:cNvGrpSpPr/>
          <p:nvPr/>
        </p:nvGrpSpPr>
        <p:grpSpPr>
          <a:xfrm>
            <a:off x="1381100" y="12893"/>
            <a:ext cx="2768733" cy="630025"/>
            <a:chOff x="1381100" y="12893"/>
            <a:chExt cx="2768733" cy="630025"/>
          </a:xfrm>
        </p:grpSpPr>
        <p:sp>
          <p:nvSpPr>
            <p:cNvPr id="139" name="모서리가 둥근 직사각형 138"/>
            <p:cNvSpPr/>
            <p:nvPr/>
          </p:nvSpPr>
          <p:spPr>
            <a:xfrm>
              <a:off x="1381100" y="71438"/>
              <a:ext cx="213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40" name="그룹 139"/>
            <p:cNvGrpSpPr/>
            <p:nvPr/>
          </p:nvGrpSpPr>
          <p:grpSpPr>
            <a:xfrm>
              <a:off x="3006825" y="12893"/>
              <a:ext cx="1143008" cy="630025"/>
              <a:chOff x="3409731" y="12893"/>
              <a:chExt cx="1143008" cy="630025"/>
            </a:xfrm>
          </p:grpSpPr>
          <p:pic>
            <p:nvPicPr>
              <p:cNvPr id="141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695483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42" name="직사각형 141"/>
              <p:cNvSpPr/>
              <p:nvPr/>
            </p:nvSpPr>
            <p:spPr>
              <a:xfrm>
                <a:off x="3409731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44" name="직사각형 143">
            <a:hlinkClick r:id="rId4" action="ppaction://hlinksldjump"/>
          </p:cNvPr>
          <p:cNvSpPr/>
          <p:nvPr/>
        </p:nvSpPr>
        <p:spPr>
          <a:xfrm>
            <a:off x="8555799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직사각형 145">
            <a:hlinkClick r:id="rId5" action="ppaction://hlinksldjump"/>
          </p:cNvPr>
          <p:cNvSpPr/>
          <p:nvPr/>
        </p:nvSpPr>
        <p:spPr>
          <a:xfrm>
            <a:off x="9466300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6" name="그룹 33"/>
          <p:cNvGrpSpPr/>
          <p:nvPr/>
        </p:nvGrpSpPr>
        <p:grpSpPr>
          <a:xfrm>
            <a:off x="4791000" y="3675448"/>
            <a:ext cx="324000" cy="324000"/>
            <a:chOff x="4964713" y="2475902"/>
            <a:chExt cx="405203" cy="405203"/>
          </a:xfrm>
        </p:grpSpPr>
        <p:sp>
          <p:nvSpPr>
            <p:cNvPr id="91" name="타원 90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2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93" name="타원 92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8443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794510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81100" y="63162"/>
            <a:ext cx="5904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22" name="그룹 121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118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121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125" name="TextBox 124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00" name="그룹 9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101" name="그룹 10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6" name="이등변 삼각형 10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103" name="타원 10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4" name="이등변 삼각형 10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grpSp>
        <p:nvGrpSpPr>
          <p:cNvPr id="3" name="그룹 2"/>
          <p:cNvGrpSpPr/>
          <p:nvPr/>
        </p:nvGrpSpPr>
        <p:grpSpPr>
          <a:xfrm>
            <a:off x="565102" y="980728"/>
            <a:ext cx="8775796" cy="3436467"/>
            <a:chOff x="565102" y="944168"/>
            <a:chExt cx="8775796" cy="3436467"/>
          </a:xfrm>
        </p:grpSpPr>
        <p:grpSp>
          <p:nvGrpSpPr>
            <p:cNvPr id="56" name="그룹 55"/>
            <p:cNvGrpSpPr/>
            <p:nvPr/>
          </p:nvGrpSpPr>
          <p:grpSpPr>
            <a:xfrm>
              <a:off x="604824" y="944168"/>
              <a:ext cx="8736074" cy="464743"/>
              <a:chOff x="600109" y="2643091"/>
              <a:chExt cx="8736074" cy="464743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763623" y="2643091"/>
                <a:ext cx="8572560" cy="4647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>
                <a:defPPr>
                  <a:defRPr lang="ko-KR"/>
                </a:defPPr>
                <a:lvl1pPr>
                  <a:defRPr sz="2200" b="1">
                    <a:latin typeface="나눔고딕" pitchFamily="50" charset="-127"/>
                    <a:ea typeface="나눔고딕" pitchFamily="50" charset="-127"/>
                  </a:defRPr>
                </a:lvl1pPr>
              </a:lstStyle>
              <a:p>
                <a:pPr>
                  <a:lnSpc>
                    <a:spcPct val="120000"/>
                  </a:lnSpc>
                  <a:defRPr/>
                </a:pPr>
                <a:r>
                  <a:rPr lang="ko-KR" altLang="en-US" dirty="0"/>
                  <a:t>지진 발생 횟수를 바르게 예상하였는지 어떻게 알 수 있을까요</a:t>
                </a:r>
                <a:r>
                  <a:rPr lang="en-US" altLang="ko-KR" dirty="0"/>
                  <a:t>?</a:t>
                </a:r>
              </a:p>
            </p:txBody>
          </p:sp>
          <p:sp>
            <p:nvSpPr>
              <p:cNvPr id="58" name="타원 57"/>
              <p:cNvSpPr/>
              <p:nvPr/>
            </p:nvSpPr>
            <p:spPr>
              <a:xfrm>
                <a:off x="600109" y="2787907"/>
                <a:ext cx="152400" cy="152400"/>
              </a:xfrm>
              <a:prstGeom prst="ellipse">
                <a:avLst/>
              </a:prstGeom>
              <a:solidFill>
                <a:srgbClr val="4CB6E6"/>
              </a:solidFill>
              <a:ln w="38100">
                <a:solidFill>
                  <a:srgbClr val="C1EB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0" name="모서리가 둥근 직사각형 59"/>
            <p:cNvSpPr/>
            <p:nvPr/>
          </p:nvSpPr>
          <p:spPr>
            <a:xfrm>
              <a:off x="565102" y="1428635"/>
              <a:ext cx="8775795" cy="2952000"/>
            </a:xfrm>
            <a:prstGeom prst="roundRect">
              <a:avLst>
                <a:gd name="adj" fmla="val 8134"/>
              </a:avLst>
            </a:prstGeom>
            <a:solidFill>
              <a:srgbClr val="EEEE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805711" y="1639674"/>
            <a:ext cx="8267342" cy="252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꺾은선그래프를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보고 앞으로의 일을 예상하는 것은 정답이 없을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것 같습니다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예상한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값이 그래프의 범위에서 크게 벗어나지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않으면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바르게 해결한 것 아닐까요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?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예상한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값에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대한 까닭을 조리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있게 설명할 수 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있으면 </a:t>
            </a:r>
            <a:r>
              <a:rPr lang="ko-KR" altLang="en-US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문제를 바르게 해결한 것 같습니다</a:t>
            </a:r>
            <a:r>
              <a:rPr lang="en-US" altLang="ko-KR" sz="2200" b="1" dirty="0">
                <a:solidFill>
                  <a:schemeClr val="accent2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</p:txBody>
      </p:sp>
      <p:grpSp>
        <p:nvGrpSpPr>
          <p:cNvPr id="65" name="그룹 64"/>
          <p:cNvGrpSpPr/>
          <p:nvPr/>
        </p:nvGrpSpPr>
        <p:grpSpPr>
          <a:xfrm>
            <a:off x="604824" y="5122268"/>
            <a:ext cx="8736074" cy="444994"/>
            <a:chOff x="600109" y="2643091"/>
            <a:chExt cx="8736074" cy="444994"/>
          </a:xfrm>
        </p:grpSpPr>
        <p:sp>
          <p:nvSpPr>
            <p:cNvPr id="66" name="TextBox 65"/>
            <p:cNvSpPr txBox="1"/>
            <p:nvPr/>
          </p:nvSpPr>
          <p:spPr>
            <a:xfrm>
              <a:off x="763623" y="2643091"/>
              <a:ext cx="8572560" cy="444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 sz="2200" b="1">
                  <a:latin typeface="나눔고딕" pitchFamily="50" charset="-127"/>
                  <a:ea typeface="나눔고딕" pitchFamily="50" charset="-127"/>
                </a:defRPr>
              </a:lvl1pPr>
            </a:lstStyle>
            <a:p>
              <a:pPr>
                <a:lnSpc>
                  <a:spcPct val="120000"/>
                </a:lnSpc>
                <a:defRPr/>
              </a:pPr>
              <a:r>
                <a:rPr lang="ko-KR" altLang="en-US" spc="-100" dirty="0"/>
                <a:t>다른 친구들이 발표한 내용을 듣고</a:t>
              </a:r>
              <a:r>
                <a:rPr lang="en-US" altLang="ko-KR" spc="-100" dirty="0"/>
                <a:t>, </a:t>
              </a:r>
              <a:r>
                <a:rPr lang="ko-KR" altLang="en-US" spc="-100" dirty="0"/>
                <a:t>자신이 </a:t>
              </a:r>
              <a:r>
                <a:rPr lang="ko-KR" altLang="en-US" spc="-100" dirty="0" smtClean="0"/>
                <a:t>예상한 것과 </a:t>
              </a:r>
              <a:r>
                <a:rPr lang="ko-KR" altLang="en-US" spc="-100" dirty="0"/>
                <a:t>비교해 보세요</a:t>
              </a:r>
              <a:r>
                <a:rPr lang="en-US" altLang="ko-KR" spc="-100" dirty="0"/>
                <a:t>.</a:t>
              </a:r>
            </a:p>
          </p:txBody>
        </p:sp>
        <p:sp>
          <p:nvSpPr>
            <p:cNvPr id="67" name="타원 66"/>
            <p:cNvSpPr/>
            <p:nvPr/>
          </p:nvSpPr>
          <p:spPr>
            <a:xfrm>
              <a:off x="600109" y="2787907"/>
              <a:ext cx="152400" cy="152400"/>
            </a:xfrm>
            <a:prstGeom prst="ellipse">
              <a:avLst/>
            </a:prstGeom>
            <a:solidFill>
              <a:srgbClr val="4CB6E6"/>
            </a:solidFill>
            <a:ln w="38100">
              <a:solidFill>
                <a:srgbClr val="C1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3" name="그룹 72"/>
          <p:cNvGrpSpPr/>
          <p:nvPr/>
        </p:nvGrpSpPr>
        <p:grpSpPr>
          <a:xfrm>
            <a:off x="7773032" y="0"/>
            <a:ext cx="2038288" cy="680156"/>
            <a:chOff x="7773032" y="0"/>
            <a:chExt cx="2038288" cy="680156"/>
          </a:xfrm>
        </p:grpSpPr>
        <p:grpSp>
          <p:nvGrpSpPr>
            <p:cNvPr id="74" name="그룹 73"/>
            <p:cNvGrpSpPr/>
            <p:nvPr/>
          </p:nvGrpSpPr>
          <p:grpSpPr>
            <a:xfrm>
              <a:off x="9016633" y="0"/>
              <a:ext cx="358148" cy="680156"/>
              <a:chOff x="7207415" y="0"/>
              <a:chExt cx="358148" cy="680156"/>
            </a:xfrm>
          </p:grpSpPr>
          <p:grpSp>
            <p:nvGrpSpPr>
              <p:cNvPr id="133" name="그룹 132"/>
              <p:cNvGrpSpPr/>
              <p:nvPr/>
            </p:nvGrpSpPr>
            <p:grpSpPr>
              <a:xfrm>
                <a:off x="7207415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35" name="직선 연결선 134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6" name="모서리가 둥근 직사각형 135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7" name="타원 136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8" name="모서리가 둥근 직사각형 137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0" name="모서리가 둥근 직사각형 139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4" name="TextBox 133"/>
              <p:cNvSpPr txBox="1"/>
              <p:nvPr/>
            </p:nvSpPr>
            <p:spPr>
              <a:xfrm>
                <a:off x="7244339" y="3383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pic>
          <p:nvPicPr>
            <p:cNvPr id="75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76" name="그룹 75"/>
            <p:cNvGrpSpPr/>
            <p:nvPr/>
          </p:nvGrpSpPr>
          <p:grpSpPr>
            <a:xfrm>
              <a:off x="9453172" y="4763"/>
              <a:ext cx="358148" cy="596027"/>
              <a:chOff x="5595942" y="642918"/>
              <a:chExt cx="358148" cy="596027"/>
            </a:xfrm>
          </p:grpSpPr>
          <p:grpSp>
            <p:nvGrpSpPr>
              <p:cNvPr id="86" name="그룹 7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8" name="직선 연결선 8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9" name="모서리가 둥근 직사각형 8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0" name="타원 8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" name="모서리가 둥근 직사각형 12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" name="모서리가 둥근 직사각형 12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6" name="모서리가 둥근 직사각형 125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7" name="TextBox 86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77" name="그룹 76"/>
            <p:cNvGrpSpPr/>
            <p:nvPr/>
          </p:nvGrpSpPr>
          <p:grpSpPr>
            <a:xfrm>
              <a:off x="8588845" y="0"/>
              <a:ext cx="358148" cy="596027"/>
              <a:chOff x="5595942" y="642918"/>
              <a:chExt cx="358148" cy="596027"/>
            </a:xfrm>
          </p:grpSpPr>
          <p:grpSp>
            <p:nvGrpSpPr>
              <p:cNvPr id="78" name="그룹 77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80" name="직선 연결선 79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1" name="모서리가 둥근 직사각형 80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2" name="타원 81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3" name="모서리가 둥근 직사각형 82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4" name="모서리가 둥근 직사각형 83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5" name="모서리가 둥근 직사각형 84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79" name="TextBox 78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141" name="그룹 140"/>
          <p:cNvGrpSpPr/>
          <p:nvPr/>
        </p:nvGrpSpPr>
        <p:grpSpPr>
          <a:xfrm>
            <a:off x="1381100" y="12893"/>
            <a:ext cx="2768733" cy="630025"/>
            <a:chOff x="1381100" y="12893"/>
            <a:chExt cx="2768733" cy="630025"/>
          </a:xfrm>
        </p:grpSpPr>
        <p:sp>
          <p:nvSpPr>
            <p:cNvPr id="142" name="모서리가 둥근 직사각형 141"/>
            <p:cNvSpPr/>
            <p:nvPr/>
          </p:nvSpPr>
          <p:spPr>
            <a:xfrm>
              <a:off x="1381100" y="71438"/>
              <a:ext cx="213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43" name="그룹 142"/>
            <p:cNvGrpSpPr/>
            <p:nvPr/>
          </p:nvGrpSpPr>
          <p:grpSpPr>
            <a:xfrm>
              <a:off x="3006825" y="12893"/>
              <a:ext cx="1143008" cy="630025"/>
              <a:chOff x="3409731" y="12893"/>
              <a:chExt cx="1143008" cy="630025"/>
            </a:xfrm>
          </p:grpSpPr>
          <p:pic>
            <p:nvPicPr>
              <p:cNvPr id="144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3695483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45" name="직사각형 144"/>
              <p:cNvSpPr/>
              <p:nvPr/>
            </p:nvSpPr>
            <p:spPr>
              <a:xfrm>
                <a:off x="3409731" y="428604"/>
                <a:ext cx="1143008" cy="2143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47" name="직사각형 146">
            <a:hlinkClick r:id="rId4" action="ppaction://hlinksldjump"/>
          </p:cNvPr>
          <p:cNvSpPr/>
          <p:nvPr/>
        </p:nvSpPr>
        <p:spPr>
          <a:xfrm>
            <a:off x="8555799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직사각형 148">
            <a:hlinkClick r:id="rId5" action="ppaction://hlinksldjump"/>
          </p:cNvPr>
          <p:cNvSpPr/>
          <p:nvPr/>
        </p:nvSpPr>
        <p:spPr>
          <a:xfrm>
            <a:off x="9466300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1" name="그룹 33"/>
          <p:cNvGrpSpPr/>
          <p:nvPr/>
        </p:nvGrpSpPr>
        <p:grpSpPr>
          <a:xfrm>
            <a:off x="4791000" y="2742635"/>
            <a:ext cx="324000" cy="324000"/>
            <a:chOff x="4964713" y="2475902"/>
            <a:chExt cx="405203" cy="405203"/>
          </a:xfrm>
        </p:grpSpPr>
        <p:sp>
          <p:nvSpPr>
            <p:cNvPr id="62" name="타원 61"/>
            <p:cNvSpPr/>
            <p:nvPr/>
          </p:nvSpPr>
          <p:spPr>
            <a:xfrm>
              <a:off x="4964713" y="2475902"/>
              <a:ext cx="405203" cy="405203"/>
            </a:xfrm>
            <a:prstGeom prst="ellipse">
              <a:avLst/>
            </a:prstGeom>
            <a:solidFill>
              <a:srgbClr val="EE4D26"/>
            </a:solidFill>
            <a:ln>
              <a:noFill/>
            </a:ln>
            <a:effectLst>
              <a:outerShdw dist="38100" dir="5400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3" name="Picture 5" descr="C:\Users\shs\Desktop\Untitled5.png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044834" y="2565394"/>
              <a:ext cx="244961" cy="220659"/>
            </a:xfrm>
            <a:prstGeom prst="rect">
              <a:avLst/>
            </a:prstGeom>
            <a:noFill/>
          </p:spPr>
        </p:pic>
        <p:sp>
          <p:nvSpPr>
            <p:cNvPr id="68" name="타원 67"/>
            <p:cNvSpPr/>
            <p:nvPr/>
          </p:nvSpPr>
          <p:spPr>
            <a:xfrm>
              <a:off x="5103820" y="2508250"/>
              <a:ext cx="126988" cy="63494"/>
            </a:xfrm>
            <a:prstGeom prst="ellipse">
              <a:avLst/>
            </a:prstGeom>
            <a:solidFill>
              <a:srgbClr val="F16F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422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repeatCount="3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직사각형 167"/>
          <p:cNvSpPr/>
          <p:nvPr/>
        </p:nvSpPr>
        <p:spPr>
          <a:xfrm>
            <a:off x="0" y="-27384"/>
            <a:ext cx="9906000" cy="6944499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0" name="그룹 99"/>
          <p:cNvGrpSpPr/>
          <p:nvPr/>
        </p:nvGrpSpPr>
        <p:grpSpPr>
          <a:xfrm>
            <a:off x="8263333" y="6192000"/>
            <a:ext cx="1082280" cy="428628"/>
            <a:chOff x="8371314" y="6192000"/>
            <a:chExt cx="1082280" cy="428628"/>
          </a:xfrm>
        </p:grpSpPr>
        <p:grpSp>
          <p:nvGrpSpPr>
            <p:cNvPr id="101" name="그룹 100"/>
            <p:cNvGrpSpPr/>
            <p:nvPr/>
          </p:nvGrpSpPr>
          <p:grpSpPr>
            <a:xfrm>
              <a:off x="9024966" y="6192000"/>
              <a:ext cx="428628" cy="428628"/>
              <a:chOff x="6701949" y="6250801"/>
              <a:chExt cx="428628" cy="428628"/>
            </a:xfrm>
          </p:grpSpPr>
          <p:sp>
            <p:nvSpPr>
              <p:cNvPr id="105" name="타원 104"/>
              <p:cNvSpPr/>
              <p:nvPr/>
            </p:nvSpPr>
            <p:spPr>
              <a:xfrm>
                <a:off x="6701949" y="6250801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6" name="이등변 삼각형 105">
                <a:hlinkClick r:id="" action="ppaction://hlinkshowjump?jump=nextslide"/>
              </p:cNvPr>
              <p:cNvSpPr/>
              <p:nvPr/>
            </p:nvSpPr>
            <p:spPr>
              <a:xfrm rot="5400000">
                <a:off x="6822297" y="6393677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grpSp>
          <p:nvGrpSpPr>
            <p:cNvPr id="102" name="그룹 101"/>
            <p:cNvGrpSpPr/>
            <p:nvPr/>
          </p:nvGrpSpPr>
          <p:grpSpPr>
            <a:xfrm>
              <a:off x="8371314" y="6192000"/>
              <a:ext cx="428628" cy="428628"/>
              <a:chOff x="8371314" y="6192000"/>
              <a:chExt cx="428628" cy="428628"/>
            </a:xfrm>
          </p:grpSpPr>
          <p:sp>
            <p:nvSpPr>
              <p:cNvPr id="103" name="타원 102"/>
              <p:cNvSpPr/>
              <p:nvPr/>
            </p:nvSpPr>
            <p:spPr>
              <a:xfrm>
                <a:off x="8371314" y="6192000"/>
                <a:ext cx="428628" cy="428628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smtClean="0">
                    <a:latin typeface="나눔고딕" pitchFamily="50" charset="-127"/>
                    <a:ea typeface="나눔고딕" pitchFamily="50" charset="-127"/>
                  </a:rPr>
                  <a:t>     </a:t>
                </a:r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104" name="이등변 삼각형 103">
                <a:hlinkClick r:id="" action="ppaction://hlinkshowjump?jump=previousslide"/>
              </p:cNvPr>
              <p:cNvSpPr/>
              <p:nvPr/>
            </p:nvSpPr>
            <p:spPr>
              <a:xfrm rot="16200000">
                <a:off x="8450604" y="6334876"/>
                <a:ext cx="214314" cy="142876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</p:grpSp>
      <p:sp>
        <p:nvSpPr>
          <p:cNvPr id="206" name="직사각형 205"/>
          <p:cNvSpPr/>
          <p:nvPr/>
        </p:nvSpPr>
        <p:spPr>
          <a:xfrm>
            <a:off x="0" y="0"/>
            <a:ext cx="7945102" cy="428604"/>
          </a:xfrm>
          <a:prstGeom prst="rect">
            <a:avLst/>
          </a:prstGeom>
          <a:solidFill>
            <a:srgbClr val="1FB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8" name="직사각형 207"/>
          <p:cNvSpPr/>
          <p:nvPr/>
        </p:nvSpPr>
        <p:spPr>
          <a:xfrm>
            <a:off x="1381100" y="63162"/>
            <a:ext cx="5904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400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210" name="그룹 209"/>
          <p:cNvGrpSpPr/>
          <p:nvPr/>
        </p:nvGrpSpPr>
        <p:grpSpPr>
          <a:xfrm>
            <a:off x="23778" y="428604"/>
            <a:ext cx="857256" cy="285752"/>
            <a:chOff x="1381100" y="571480"/>
            <a:chExt cx="1143008" cy="285752"/>
          </a:xfrm>
        </p:grpSpPr>
        <p:pic>
          <p:nvPicPr>
            <p:cNvPr id="212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1952604" y="571480"/>
              <a:ext cx="571504" cy="285752"/>
            </a:xfrm>
            <a:prstGeom prst="rect">
              <a:avLst/>
            </a:prstGeom>
            <a:noFill/>
          </p:spPr>
        </p:pic>
        <p:pic>
          <p:nvPicPr>
            <p:cNvPr id="213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381100" y="571480"/>
              <a:ext cx="571504" cy="285752"/>
            </a:xfrm>
            <a:prstGeom prst="rect">
              <a:avLst/>
            </a:prstGeom>
            <a:noFill/>
          </p:spPr>
        </p:pic>
      </p:grpSp>
      <p:sp>
        <p:nvSpPr>
          <p:cNvPr id="211" name="TextBox 210"/>
          <p:cNvSpPr txBox="1"/>
          <p:nvPr/>
        </p:nvSpPr>
        <p:spPr>
          <a:xfrm>
            <a:off x="763623" y="22144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 smtClean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rPr>
              <a:t>차시</a:t>
            </a:r>
            <a:endParaRPr lang="ko-KR" altLang="en-US" dirty="0">
              <a:solidFill>
                <a:schemeClr val="bg1"/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11778" y="-111150"/>
            <a:ext cx="4764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나눔고딕 ExtraBold" pitchFamily="50" charset="-127"/>
                <a:ea typeface="나눔고딕 ExtraBold" pitchFamily="50" charset="-127"/>
              </a:rPr>
              <a:t>9</a:t>
            </a:r>
            <a:endParaRPr lang="ko-KR" altLang="en-US" sz="5400" spc="-1000" dirty="0">
              <a:solidFill>
                <a:schemeClr val="accent5">
                  <a:lumMod val="20000"/>
                  <a:lumOff val="80000"/>
                </a:schemeClr>
              </a:solidFill>
              <a:latin typeface="나눔고딕 ExtraBold" pitchFamily="50" charset="-127"/>
              <a:ea typeface="나눔고딕 ExtraBold" pitchFamily="50" charset="-127"/>
            </a:endParaRPr>
          </a:p>
        </p:txBody>
      </p:sp>
      <p:grpSp>
        <p:nvGrpSpPr>
          <p:cNvPr id="131" name="그룹 130"/>
          <p:cNvGrpSpPr/>
          <p:nvPr/>
        </p:nvGrpSpPr>
        <p:grpSpPr>
          <a:xfrm>
            <a:off x="7773032" y="0"/>
            <a:ext cx="2036865" cy="680156"/>
            <a:chOff x="7773032" y="0"/>
            <a:chExt cx="2036865" cy="680156"/>
          </a:xfrm>
        </p:grpSpPr>
        <p:pic>
          <p:nvPicPr>
            <p:cNvPr id="132" name="Picture 4" descr="C:\Users\shs\Desktop\bar2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 flipH="1">
              <a:off x="7773032" y="0"/>
              <a:ext cx="857256" cy="428604"/>
            </a:xfrm>
            <a:prstGeom prst="rect">
              <a:avLst/>
            </a:prstGeom>
            <a:noFill/>
          </p:spPr>
        </p:pic>
        <p:grpSp>
          <p:nvGrpSpPr>
            <p:cNvPr id="133" name="그룹 132"/>
            <p:cNvGrpSpPr/>
            <p:nvPr/>
          </p:nvGrpSpPr>
          <p:grpSpPr>
            <a:xfrm>
              <a:off x="8588845" y="0"/>
              <a:ext cx="358148" cy="596027"/>
              <a:chOff x="5595942" y="642918"/>
              <a:chExt cx="358148" cy="596027"/>
            </a:xfrm>
          </p:grpSpPr>
          <p:grpSp>
            <p:nvGrpSpPr>
              <p:cNvPr id="152" name="그룹 151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54" name="직선 연결선 153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5" name="모서리가 둥근 직사각형 154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6" name="타원 155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7" name="모서리가 둥근 직사각형 156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8" name="모서리가 둥근 직사각형 157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9" name="모서리가 둥근 직사각형 158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3" name="TextBox 152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1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34" name="그룹 133"/>
            <p:cNvGrpSpPr/>
            <p:nvPr/>
          </p:nvGrpSpPr>
          <p:grpSpPr>
            <a:xfrm>
              <a:off x="9451749" y="0"/>
              <a:ext cx="358148" cy="680156"/>
              <a:chOff x="7637349" y="0"/>
              <a:chExt cx="358148" cy="680156"/>
            </a:xfrm>
          </p:grpSpPr>
          <p:grpSp>
            <p:nvGrpSpPr>
              <p:cNvPr id="144" name="그룹 143"/>
              <p:cNvGrpSpPr/>
              <p:nvPr/>
            </p:nvGrpSpPr>
            <p:grpSpPr>
              <a:xfrm>
                <a:off x="7637349" y="0"/>
                <a:ext cx="358148" cy="680156"/>
                <a:chOff x="5738819" y="597477"/>
                <a:chExt cx="288060" cy="547053"/>
              </a:xfrm>
            </p:grpSpPr>
            <p:cxnSp>
              <p:nvCxnSpPr>
                <p:cNvPr id="146" name="직선 연결선 145"/>
                <p:cNvCxnSpPr/>
                <p:nvPr/>
              </p:nvCxnSpPr>
              <p:spPr>
                <a:xfrm rot="5400000">
                  <a:off x="5791757" y="688570"/>
                  <a:ext cx="182583" cy="398"/>
                </a:xfrm>
                <a:prstGeom prst="line">
                  <a:avLst/>
                </a:prstGeom>
                <a:ln>
                  <a:solidFill>
                    <a:srgbClr val="9D393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7" name="모서리가 둥근 직사각형 146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9D393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8" name="타원 147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FFFF00"/>
                    </a:gs>
                    <a:gs pos="50000">
                      <a:srgbClr val="FFC00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9" name="모서리가 둥근 직사각형 148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CB6F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" name="모서리가 둥근 직사각형 149"/>
                <p:cNvSpPr/>
                <p:nvPr/>
              </p:nvSpPr>
              <p:spPr>
                <a:xfrm>
                  <a:off x="5793326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D8949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" name="모서리가 둥근 직사각형 150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E3B3B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5" name="TextBox 144"/>
              <p:cNvSpPr txBox="1"/>
              <p:nvPr/>
            </p:nvSpPr>
            <p:spPr>
              <a:xfrm>
                <a:off x="7667636" y="325616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rgbClr val="C00000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1600" dirty="0">
                  <a:solidFill>
                    <a:srgbClr val="C00000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  <p:grpSp>
          <p:nvGrpSpPr>
            <p:cNvPr id="135" name="그룹 134"/>
            <p:cNvGrpSpPr/>
            <p:nvPr/>
          </p:nvGrpSpPr>
          <p:grpSpPr>
            <a:xfrm>
              <a:off x="9020100" y="0"/>
              <a:ext cx="358148" cy="596027"/>
              <a:chOff x="5595942" y="642918"/>
              <a:chExt cx="358148" cy="596027"/>
            </a:xfrm>
          </p:grpSpPr>
          <p:grpSp>
            <p:nvGrpSpPr>
              <p:cNvPr id="136" name="그룹 135"/>
              <p:cNvGrpSpPr/>
              <p:nvPr/>
            </p:nvGrpSpPr>
            <p:grpSpPr>
              <a:xfrm>
                <a:off x="5594587" y="642918"/>
                <a:ext cx="358080" cy="596027"/>
                <a:chOff x="5738819" y="665143"/>
                <a:chExt cx="288060" cy="479387"/>
              </a:xfrm>
            </p:grpSpPr>
            <p:cxnSp>
              <p:nvCxnSpPr>
                <p:cNvPr id="138" name="직선 연결선 137"/>
                <p:cNvCxnSpPr/>
                <p:nvPr/>
              </p:nvCxnSpPr>
              <p:spPr>
                <a:xfrm rot="5400000">
                  <a:off x="5846733" y="700862"/>
                  <a:ext cx="72232" cy="794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9" name="모서리가 둥근 직사각형 138"/>
                <p:cNvSpPr/>
                <p:nvPr/>
              </p:nvSpPr>
              <p:spPr>
                <a:xfrm>
                  <a:off x="5818834" y="727074"/>
                  <a:ext cx="128031" cy="9838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0" name="타원 139"/>
                <p:cNvSpPr/>
                <p:nvPr/>
              </p:nvSpPr>
              <p:spPr>
                <a:xfrm>
                  <a:off x="5738819" y="856470"/>
                  <a:ext cx="288060" cy="28806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E9EFF7"/>
                    </a:gs>
                    <a:gs pos="50000">
                      <a:srgbClr val="C1EBFF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1" name="모서리가 둥근 직사각형 140"/>
                <p:cNvSpPr/>
                <p:nvPr/>
              </p:nvSpPr>
              <p:spPr>
                <a:xfrm>
                  <a:off x="5791411" y="758806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2" name="모서리가 둥근 직사각형 141"/>
                <p:cNvSpPr/>
                <p:nvPr/>
              </p:nvSpPr>
              <p:spPr>
                <a:xfrm>
                  <a:off x="5791411" y="802007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3" name="모서리가 둥근 직사각형 142"/>
                <p:cNvSpPr/>
                <p:nvPr/>
              </p:nvSpPr>
              <p:spPr>
                <a:xfrm>
                  <a:off x="5791411" y="844851"/>
                  <a:ext cx="182876" cy="4571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37" name="TextBox 136"/>
              <p:cNvSpPr txBox="1"/>
              <p:nvPr/>
            </p:nvSpPr>
            <p:spPr>
              <a:xfrm>
                <a:off x="5622125" y="892334"/>
                <a:ext cx="30970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smtClean="0">
                    <a:latin typeface="나눔고딕 ExtraBold" pitchFamily="50" charset="-127"/>
                    <a:ea typeface="나눔고딕 ExtraBold" pitchFamily="50" charset="-127"/>
                  </a:rPr>
                  <a:t>2</a:t>
                </a:r>
                <a:endParaRPr lang="ko-KR" altLang="en-US" sz="1600" dirty="0"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  <p:grpSp>
        <p:nvGrpSpPr>
          <p:cNvPr id="160" name="그룹 159"/>
          <p:cNvGrpSpPr/>
          <p:nvPr/>
        </p:nvGrpSpPr>
        <p:grpSpPr>
          <a:xfrm>
            <a:off x="1381100" y="12893"/>
            <a:ext cx="2768733" cy="630025"/>
            <a:chOff x="1381100" y="12893"/>
            <a:chExt cx="2768733" cy="630025"/>
          </a:xfrm>
        </p:grpSpPr>
        <p:sp>
          <p:nvSpPr>
            <p:cNvPr id="161" name="모서리가 둥근 직사각형 160"/>
            <p:cNvSpPr/>
            <p:nvPr/>
          </p:nvSpPr>
          <p:spPr>
            <a:xfrm>
              <a:off x="1381100" y="71438"/>
              <a:ext cx="2131900" cy="285728"/>
            </a:xfrm>
            <a:prstGeom prst="roundRect">
              <a:avLst>
                <a:gd name="adj" fmla="val 30001"/>
              </a:avLst>
            </a:prstGeom>
            <a:solidFill>
              <a:srgbClr val="008B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400" dirty="0" smtClean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rPr>
                <a:t>융합 연구소</a:t>
              </a:r>
              <a:endParaRPr lang="ko-KR" altLang="en-US" sz="1400" dirty="0">
                <a:solidFill>
                  <a:schemeClr val="bg1"/>
                </a:solidFill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162" name="그룹 161"/>
            <p:cNvGrpSpPr/>
            <p:nvPr/>
          </p:nvGrpSpPr>
          <p:grpSpPr>
            <a:xfrm>
              <a:off x="3006825" y="12893"/>
              <a:ext cx="1143008" cy="630025"/>
              <a:chOff x="3409731" y="12893"/>
              <a:chExt cx="1143008" cy="630025"/>
            </a:xfrm>
          </p:grpSpPr>
          <p:pic>
            <p:nvPicPr>
              <p:cNvPr id="163" name="Picture 2" descr="C:\Users\shs\Desktop\Untitled4.pn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3695483" y="12893"/>
                <a:ext cx="611530" cy="560175"/>
              </a:xfrm>
              <a:prstGeom prst="rect">
                <a:avLst/>
              </a:prstGeom>
              <a:noFill/>
            </p:spPr>
          </p:pic>
          <p:sp>
            <p:nvSpPr>
              <p:cNvPr id="164" name="직사각형 163"/>
              <p:cNvSpPr/>
              <p:nvPr/>
            </p:nvSpPr>
            <p:spPr>
              <a:xfrm>
                <a:off x="3409731" y="428604"/>
                <a:ext cx="1143008" cy="214314"/>
              </a:xfrm>
              <a:prstGeom prst="rect">
                <a:avLst/>
              </a:prstGeom>
              <a:solidFill>
                <a:srgbClr val="59A1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65" name="직사각형 164">
            <a:hlinkClick r:id="rId5" action="ppaction://hlinksldjump"/>
          </p:cNvPr>
          <p:cNvSpPr/>
          <p:nvPr/>
        </p:nvSpPr>
        <p:spPr>
          <a:xfrm>
            <a:off x="8555799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6" name="직사각형 165">
            <a:hlinkClick r:id="rId6" action="ppaction://hlinksldjump"/>
          </p:cNvPr>
          <p:cNvSpPr/>
          <p:nvPr/>
        </p:nvSpPr>
        <p:spPr>
          <a:xfrm>
            <a:off x="9007215" y="244934"/>
            <a:ext cx="396161" cy="3581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564993" y="958150"/>
            <a:ext cx="8386968" cy="978729"/>
            <a:chOff x="564993" y="958150"/>
            <a:chExt cx="7860422" cy="978729"/>
          </a:xfrm>
        </p:grpSpPr>
        <p:sp>
          <p:nvSpPr>
            <p:cNvPr id="65" name="TextBox 64"/>
            <p:cNvSpPr txBox="1"/>
            <p:nvPr/>
          </p:nvSpPr>
          <p:spPr>
            <a:xfrm>
              <a:off x="989017" y="958150"/>
              <a:ext cx="7436398" cy="978729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2400" dirty="0">
                  <a:latin typeface="나눔고딕 ExtraBold" pitchFamily="50" charset="-127"/>
                  <a:ea typeface="나눔고딕 ExtraBold" pitchFamily="50" charset="-127"/>
                </a:rPr>
                <a:t>지진이 났을 때 어떻게 대피해야 하는지 친구들과 이야기해 봅시다</a:t>
              </a:r>
              <a:r>
                <a:rPr lang="en-US" altLang="ko-KR" sz="2400" dirty="0">
                  <a:latin typeface="나눔고딕 ExtraBold" pitchFamily="50" charset="-127"/>
                  <a:ea typeface="나눔고딕 ExtraBold" pitchFamily="50" charset="-127"/>
                </a:rPr>
                <a:t>.</a:t>
              </a:r>
              <a:endParaRPr lang="ko-KR" altLang="en-US" sz="2400" dirty="0">
                <a:latin typeface="나눔고딕 ExtraBold" pitchFamily="50" charset="-127"/>
                <a:ea typeface="나눔고딕 ExtraBold" pitchFamily="50" charset="-127"/>
              </a:endParaRPr>
            </a:p>
          </p:txBody>
        </p:sp>
        <p:grpSp>
          <p:nvGrpSpPr>
            <p:cNvPr id="66" name="그룹 65"/>
            <p:cNvGrpSpPr/>
            <p:nvPr/>
          </p:nvGrpSpPr>
          <p:grpSpPr>
            <a:xfrm>
              <a:off x="564993" y="1004120"/>
              <a:ext cx="377985" cy="400110"/>
              <a:chOff x="564993" y="1004120"/>
              <a:chExt cx="377985" cy="400110"/>
            </a:xfrm>
          </p:grpSpPr>
          <p:pic>
            <p:nvPicPr>
              <p:cNvPr id="67" name="그림 66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4993" y="1012135"/>
                <a:ext cx="377985" cy="384081"/>
              </a:xfrm>
              <a:prstGeom prst="rect">
                <a:avLst/>
              </a:prstGeom>
            </p:spPr>
          </p:pic>
          <p:sp>
            <p:nvSpPr>
              <p:cNvPr id="68" name="TextBox 67"/>
              <p:cNvSpPr txBox="1"/>
              <p:nvPr/>
            </p:nvSpPr>
            <p:spPr>
              <a:xfrm>
                <a:off x="595234" y="1004120"/>
                <a:ext cx="31750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 smtClean="0">
                    <a:solidFill>
                      <a:schemeClr val="bg1"/>
                    </a:solidFill>
                    <a:latin typeface="나눔고딕 ExtraBold" pitchFamily="50" charset="-127"/>
                    <a:ea typeface="나눔고딕 ExtraBold" pitchFamily="50" charset="-127"/>
                  </a:rPr>
                  <a:t>3</a:t>
                </a:r>
                <a:endParaRPr lang="ko-KR" altLang="en-US" sz="2000" dirty="0">
                  <a:solidFill>
                    <a:schemeClr val="bg1"/>
                  </a:solidFill>
                  <a:latin typeface="나눔고딕 ExtraBold" pitchFamily="50" charset="-127"/>
                  <a:ea typeface="나눔고딕 ExtraBold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86420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</TotalTime>
  <Words>505</Words>
  <PresentationFormat>A4 용지(210x297mm)</PresentationFormat>
  <Paragraphs>126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나눔고딕 ExtraBold</vt:lpstr>
      <vt:lpstr>나눔고딕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Printed>2020-09-08T04:17:57Z</cp:lastPrinted>
  <dcterms:created xsi:type="dcterms:W3CDTF">2020-09-07T10:18:08Z</dcterms:created>
  <dcterms:modified xsi:type="dcterms:W3CDTF">2021-04-23T00:41:41Z</dcterms:modified>
</cp:coreProperties>
</file>

<file path=docProps/thumbnail.jpeg>
</file>